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831" r:id="rId2"/>
    <p:sldMasterId id="2147483843" r:id="rId3"/>
    <p:sldMasterId id="2147484085" r:id="rId4"/>
  </p:sldMasterIdLst>
  <p:notesMasterIdLst>
    <p:notesMasterId r:id="rId14"/>
  </p:notesMasterIdLst>
  <p:handoutMasterIdLst>
    <p:handoutMasterId r:id="rId15"/>
  </p:handoutMasterIdLst>
  <p:sldIdLst>
    <p:sldId id="447" r:id="rId5"/>
    <p:sldId id="455" r:id="rId6"/>
    <p:sldId id="476" r:id="rId7"/>
    <p:sldId id="477" r:id="rId8"/>
    <p:sldId id="479" r:id="rId9"/>
    <p:sldId id="478" r:id="rId10"/>
    <p:sldId id="480" r:id="rId11"/>
    <p:sldId id="481" r:id="rId12"/>
    <p:sldId id="475" r:id="rId13"/>
  </p:sldIdLst>
  <p:sldSz cx="9144000" cy="6858000" type="screen4x3"/>
  <p:notesSz cx="6797675" cy="9928225"/>
  <p:defaultTextStyle>
    <a:defPPr>
      <a:defRPr lang="en-GB"/>
    </a:defPPr>
    <a:lvl1pPr algn="l" rtl="0" fontAlgn="base">
      <a:spcBef>
        <a:spcPct val="0"/>
      </a:spcBef>
      <a:spcAft>
        <a:spcPct val="0"/>
      </a:spcAft>
      <a:defRPr sz="1200" b="1" kern="1200">
        <a:solidFill>
          <a:schemeClr val="tx1"/>
        </a:solidFill>
        <a:latin typeface="Times New Roman" pitchFamily="18" charset="0"/>
        <a:ea typeface="Arial" pitchFamily="34" charset="0"/>
        <a:cs typeface="Arial" pitchFamily="34" charset="0"/>
      </a:defRPr>
    </a:lvl1pPr>
    <a:lvl2pPr marL="457200" algn="l" rtl="0" fontAlgn="base">
      <a:spcBef>
        <a:spcPct val="0"/>
      </a:spcBef>
      <a:spcAft>
        <a:spcPct val="0"/>
      </a:spcAft>
      <a:defRPr sz="1200" b="1" kern="1200">
        <a:solidFill>
          <a:schemeClr val="tx1"/>
        </a:solidFill>
        <a:latin typeface="Times New Roman" pitchFamily="18" charset="0"/>
        <a:ea typeface="Arial" pitchFamily="34" charset="0"/>
        <a:cs typeface="Arial" pitchFamily="34" charset="0"/>
      </a:defRPr>
    </a:lvl2pPr>
    <a:lvl3pPr marL="914400" algn="l" rtl="0" fontAlgn="base">
      <a:spcBef>
        <a:spcPct val="0"/>
      </a:spcBef>
      <a:spcAft>
        <a:spcPct val="0"/>
      </a:spcAft>
      <a:defRPr sz="1200" b="1" kern="1200">
        <a:solidFill>
          <a:schemeClr val="tx1"/>
        </a:solidFill>
        <a:latin typeface="Times New Roman" pitchFamily="18" charset="0"/>
        <a:ea typeface="Arial" pitchFamily="34" charset="0"/>
        <a:cs typeface="Arial" pitchFamily="34" charset="0"/>
      </a:defRPr>
    </a:lvl3pPr>
    <a:lvl4pPr marL="1371600" algn="l" rtl="0" fontAlgn="base">
      <a:spcBef>
        <a:spcPct val="0"/>
      </a:spcBef>
      <a:spcAft>
        <a:spcPct val="0"/>
      </a:spcAft>
      <a:defRPr sz="1200" b="1" kern="1200">
        <a:solidFill>
          <a:schemeClr val="tx1"/>
        </a:solidFill>
        <a:latin typeface="Times New Roman" pitchFamily="18" charset="0"/>
        <a:ea typeface="Arial" pitchFamily="34" charset="0"/>
        <a:cs typeface="Arial" pitchFamily="34" charset="0"/>
      </a:defRPr>
    </a:lvl4pPr>
    <a:lvl5pPr marL="1828800" algn="l" rtl="0" fontAlgn="base">
      <a:spcBef>
        <a:spcPct val="0"/>
      </a:spcBef>
      <a:spcAft>
        <a:spcPct val="0"/>
      </a:spcAft>
      <a:defRPr sz="1200" b="1" kern="1200">
        <a:solidFill>
          <a:schemeClr val="tx1"/>
        </a:solidFill>
        <a:latin typeface="Times New Roman" pitchFamily="18" charset="0"/>
        <a:ea typeface="Arial" pitchFamily="34" charset="0"/>
        <a:cs typeface="Arial" pitchFamily="34" charset="0"/>
      </a:defRPr>
    </a:lvl5pPr>
    <a:lvl6pPr marL="2286000" algn="l" defTabSz="914400" rtl="0" eaLnBrk="1" latinLnBrk="0" hangingPunct="1">
      <a:defRPr sz="1200" b="1" kern="1200">
        <a:solidFill>
          <a:schemeClr val="tx1"/>
        </a:solidFill>
        <a:latin typeface="Times New Roman" pitchFamily="18" charset="0"/>
        <a:ea typeface="Arial" pitchFamily="34" charset="0"/>
        <a:cs typeface="Arial" pitchFamily="34" charset="0"/>
      </a:defRPr>
    </a:lvl6pPr>
    <a:lvl7pPr marL="2743200" algn="l" defTabSz="914400" rtl="0" eaLnBrk="1" latinLnBrk="0" hangingPunct="1">
      <a:defRPr sz="1200" b="1" kern="1200">
        <a:solidFill>
          <a:schemeClr val="tx1"/>
        </a:solidFill>
        <a:latin typeface="Times New Roman" pitchFamily="18" charset="0"/>
        <a:ea typeface="Arial" pitchFamily="34" charset="0"/>
        <a:cs typeface="Arial" pitchFamily="34" charset="0"/>
      </a:defRPr>
    </a:lvl7pPr>
    <a:lvl8pPr marL="3200400" algn="l" defTabSz="914400" rtl="0" eaLnBrk="1" latinLnBrk="0" hangingPunct="1">
      <a:defRPr sz="1200" b="1" kern="1200">
        <a:solidFill>
          <a:schemeClr val="tx1"/>
        </a:solidFill>
        <a:latin typeface="Times New Roman" pitchFamily="18" charset="0"/>
        <a:ea typeface="Arial" pitchFamily="34" charset="0"/>
        <a:cs typeface="Arial" pitchFamily="34" charset="0"/>
      </a:defRPr>
    </a:lvl8pPr>
    <a:lvl9pPr marL="3657600" algn="l" defTabSz="914400" rtl="0" eaLnBrk="1" latinLnBrk="0" hangingPunct="1">
      <a:defRPr sz="1200" b="1" kern="1200">
        <a:solidFill>
          <a:schemeClr val="tx1"/>
        </a:solidFill>
        <a:latin typeface="Times New Roman" pitchFamily="18" charset="0"/>
        <a:ea typeface="Arial" pitchFamily="34" charset="0"/>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00000"/>
    <a:srgbClr val="333399"/>
    <a:srgbClr val="0033CC"/>
    <a:srgbClr val="8DFD98"/>
    <a:srgbClr val="FFE38B"/>
    <a:srgbClr val="800080"/>
    <a:srgbClr val="3E12E0"/>
    <a:srgbClr val="BEF6FE"/>
    <a:srgbClr val="4E23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39" autoAdjust="0"/>
    <p:restoredTop sz="92185" autoAdjust="0"/>
  </p:normalViewPr>
  <p:slideViewPr>
    <p:cSldViewPr>
      <p:cViewPr>
        <p:scale>
          <a:sx n="100" d="100"/>
          <a:sy n="100" d="100"/>
        </p:scale>
        <p:origin x="-1944" y="-258"/>
      </p:cViewPr>
      <p:guideLst>
        <p:guide orient="horz" pos="2160"/>
        <p:guide pos="2880"/>
      </p:guideLst>
    </p:cSldViewPr>
  </p:slideViewPr>
  <p:outlineViewPr>
    <p:cViewPr>
      <p:scale>
        <a:sx n="33" d="100"/>
        <a:sy n="33" d="100"/>
      </p:scale>
      <p:origin x="42" y="184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1" d="100"/>
          <a:sy n="71" d="100"/>
        </p:scale>
        <p:origin x="-2220" y="-90"/>
      </p:cViewPr>
      <p:guideLst>
        <p:guide orient="horz" pos="3126"/>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082D7B19-D5C3-4903-8735-5684C8866FF4}" type="datetimeFigureOut">
              <a:rPr lang="en-US" smtClean="0"/>
              <a:t>27/05/2015</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A061D2C-97A8-4925-894C-9C6827934A58}" type="slidenum">
              <a:rPr lang="en-US" smtClean="0"/>
              <a:t>‹#›</a:t>
            </a:fld>
            <a:endParaRPr lang="en-US"/>
          </a:p>
        </p:txBody>
      </p:sp>
    </p:spTree>
    <p:extLst>
      <p:ext uri="{BB962C8B-B14F-4D97-AF65-F5344CB8AC3E}">
        <p14:creationId xmlns:p14="http://schemas.microsoft.com/office/powerpoint/2010/main" val="11097364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33" tIns="45717" rIns="91433" bIns="45717" numCol="1" anchor="t" anchorCtr="0" compatLnSpc="1">
            <a:prstTxWarp prst="textNoShape">
              <a:avLst/>
            </a:prstTxWarp>
          </a:bodyPr>
          <a:lstStyle>
            <a:lvl1pPr algn="l">
              <a:defRPr b="0">
                <a:latin typeface="Arial" charset="0"/>
                <a:ea typeface="+mn-ea"/>
                <a:cs typeface="+mn-cs"/>
              </a:defRPr>
            </a:lvl1pPr>
          </a:lstStyle>
          <a:p>
            <a:pPr>
              <a:defRPr/>
            </a:pPr>
            <a:endParaRPr lang="en-GB"/>
          </a:p>
        </p:txBody>
      </p:sp>
      <p:sp>
        <p:nvSpPr>
          <p:cNvPr id="47107" name="Rectangle 3"/>
          <p:cNvSpPr>
            <a:spLocks noGrp="1" noChangeArrowheads="1"/>
          </p:cNvSpPr>
          <p:nvPr>
            <p:ph type="dt" idx="1"/>
          </p:nvPr>
        </p:nvSpPr>
        <p:spPr bwMode="auto">
          <a:xfrm>
            <a:off x="3851275" y="0"/>
            <a:ext cx="2944813" cy="496888"/>
          </a:xfrm>
          <a:prstGeom prst="rect">
            <a:avLst/>
          </a:prstGeom>
          <a:noFill/>
          <a:ln w="9525">
            <a:noFill/>
            <a:miter lim="800000"/>
            <a:headEnd/>
            <a:tailEnd/>
          </a:ln>
          <a:effectLst/>
        </p:spPr>
        <p:txBody>
          <a:bodyPr vert="horz" wrap="square" lIns="91433" tIns="45717" rIns="91433" bIns="45717" numCol="1" anchor="t" anchorCtr="0" compatLnSpc="1">
            <a:prstTxWarp prst="textNoShape">
              <a:avLst/>
            </a:prstTxWarp>
          </a:bodyPr>
          <a:lstStyle>
            <a:lvl1pPr algn="r">
              <a:defRPr b="0">
                <a:latin typeface="Arial" charset="0"/>
                <a:ea typeface="+mn-ea"/>
                <a:cs typeface="+mn-cs"/>
              </a:defRPr>
            </a:lvl1pPr>
          </a:lstStyle>
          <a:p>
            <a:pPr>
              <a:defRPr/>
            </a:pPr>
            <a:endParaRPr lang="en-GB"/>
          </a:p>
        </p:txBody>
      </p:sp>
      <p:sp>
        <p:nvSpPr>
          <p:cNvPr id="3277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679450" y="4714875"/>
            <a:ext cx="5438775" cy="4468813"/>
          </a:xfrm>
          <a:prstGeom prst="rect">
            <a:avLst/>
          </a:prstGeom>
          <a:noFill/>
          <a:ln w="9525">
            <a:noFill/>
            <a:miter lim="800000"/>
            <a:headEnd/>
            <a:tailEnd/>
          </a:ln>
          <a:effectLst/>
        </p:spPr>
        <p:txBody>
          <a:bodyPr vert="horz" wrap="square" lIns="91433" tIns="45717" rIns="91433" bIns="45717"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7110" name="Rectangle 6"/>
          <p:cNvSpPr>
            <a:spLocks noGrp="1" noChangeArrowheads="1"/>
          </p:cNvSpPr>
          <p:nvPr>
            <p:ph type="ftr" sz="quarter" idx="4"/>
          </p:nvPr>
        </p:nvSpPr>
        <p:spPr bwMode="auto">
          <a:xfrm>
            <a:off x="0" y="9429750"/>
            <a:ext cx="2944813" cy="496888"/>
          </a:xfrm>
          <a:prstGeom prst="rect">
            <a:avLst/>
          </a:prstGeom>
          <a:noFill/>
          <a:ln w="9525">
            <a:noFill/>
            <a:miter lim="800000"/>
            <a:headEnd/>
            <a:tailEnd/>
          </a:ln>
          <a:effectLst/>
        </p:spPr>
        <p:txBody>
          <a:bodyPr vert="horz" wrap="square" lIns="91433" tIns="45717" rIns="91433" bIns="45717" numCol="1" anchor="b" anchorCtr="0" compatLnSpc="1">
            <a:prstTxWarp prst="textNoShape">
              <a:avLst/>
            </a:prstTxWarp>
          </a:bodyPr>
          <a:lstStyle>
            <a:lvl1pPr algn="l">
              <a:defRPr b="0">
                <a:latin typeface="Arial" charset="0"/>
                <a:ea typeface="+mn-ea"/>
                <a:cs typeface="+mn-cs"/>
              </a:defRPr>
            </a:lvl1pPr>
          </a:lstStyle>
          <a:p>
            <a:pPr>
              <a:defRPr/>
            </a:pPr>
            <a:endParaRPr lang="en-GB"/>
          </a:p>
        </p:txBody>
      </p:sp>
      <p:sp>
        <p:nvSpPr>
          <p:cNvPr id="47111" name="Rectangle 7"/>
          <p:cNvSpPr>
            <a:spLocks noGrp="1" noChangeArrowheads="1"/>
          </p:cNvSpPr>
          <p:nvPr>
            <p:ph type="sldNum" sz="quarter" idx="5"/>
          </p:nvPr>
        </p:nvSpPr>
        <p:spPr bwMode="auto">
          <a:xfrm>
            <a:off x="3851275" y="9429750"/>
            <a:ext cx="2944813" cy="496888"/>
          </a:xfrm>
          <a:prstGeom prst="rect">
            <a:avLst/>
          </a:prstGeom>
          <a:noFill/>
          <a:ln w="9525">
            <a:noFill/>
            <a:miter lim="800000"/>
            <a:headEnd/>
            <a:tailEnd/>
          </a:ln>
          <a:effectLst/>
        </p:spPr>
        <p:txBody>
          <a:bodyPr vert="horz" wrap="square" lIns="91433" tIns="45717" rIns="91433" bIns="45717" numCol="1" anchor="b" anchorCtr="0" compatLnSpc="1">
            <a:prstTxWarp prst="textNoShape">
              <a:avLst/>
            </a:prstTxWarp>
          </a:bodyPr>
          <a:lstStyle>
            <a:lvl1pPr algn="r">
              <a:defRPr b="0">
                <a:latin typeface="Arial" charset="0"/>
                <a:ea typeface="+mn-ea"/>
                <a:cs typeface="+mn-cs"/>
              </a:defRPr>
            </a:lvl1pPr>
          </a:lstStyle>
          <a:p>
            <a:pPr>
              <a:defRPr/>
            </a:pPr>
            <a:fld id="{F3421D0D-49C5-4564-A96D-74BF624B1B39}" type="slidenum">
              <a:rPr lang="en-GB"/>
              <a:pPr>
                <a:defRPr/>
              </a:pPr>
              <a:t>‹#›</a:t>
            </a:fld>
            <a:endParaRPr lang="en-GB"/>
          </a:p>
        </p:txBody>
      </p:sp>
    </p:spTree>
    <p:extLst>
      <p:ext uri="{BB962C8B-B14F-4D97-AF65-F5344CB8AC3E}">
        <p14:creationId xmlns:p14="http://schemas.microsoft.com/office/powerpoint/2010/main" val="41632818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
        <p:nvSpPr>
          <p:cNvPr id="33796"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1200" b="1">
                <a:solidFill>
                  <a:schemeClr val="tx1"/>
                </a:solidFill>
                <a:latin typeface="Times New Roman" pitchFamily="18" charset="0"/>
              </a:defRPr>
            </a:lvl1pPr>
            <a:lvl2pPr marL="742950" indent="-285750" algn="ctr" eaLnBrk="0" hangingPunct="0">
              <a:defRPr sz="1200" b="1">
                <a:solidFill>
                  <a:schemeClr val="tx1"/>
                </a:solidFill>
                <a:latin typeface="Times New Roman" pitchFamily="18" charset="0"/>
              </a:defRPr>
            </a:lvl2pPr>
            <a:lvl3pPr marL="1143000" indent="-228600" algn="ctr" eaLnBrk="0" hangingPunct="0">
              <a:defRPr sz="1200" b="1">
                <a:solidFill>
                  <a:schemeClr val="tx1"/>
                </a:solidFill>
                <a:latin typeface="Times New Roman" pitchFamily="18" charset="0"/>
              </a:defRPr>
            </a:lvl3pPr>
            <a:lvl4pPr marL="1600200" indent="-228600" algn="ctr" eaLnBrk="0" hangingPunct="0">
              <a:defRPr sz="1200" b="1">
                <a:solidFill>
                  <a:schemeClr val="tx1"/>
                </a:solidFill>
                <a:latin typeface="Times New Roman" pitchFamily="18" charset="0"/>
              </a:defRPr>
            </a:lvl4pPr>
            <a:lvl5pPr marL="2057400" indent="-228600" algn="ctr"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algn="r" eaLnBrk="1" hangingPunct="1">
              <a:defRPr/>
            </a:pPr>
            <a:fld id="{BCD70083-9714-4F31-A670-0A0EF46C9620}" type="slidenum">
              <a:rPr lang="en-GB" altLang="en-US" b="0" smtClean="0">
                <a:latin typeface="Arial" pitchFamily="34" charset="0"/>
              </a:rPr>
              <a:pPr algn="r" eaLnBrk="1" hangingPunct="1">
                <a:defRPr/>
              </a:pPr>
              <a:t>1</a:t>
            </a:fld>
            <a:endParaRPr lang="en-GB" altLang="en-US" b="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9163" eaLnBrk="1" hangingPunct="1"/>
            <a:endParaRPr lang="en-GB" altLang="en-US" dirty="0" smtClean="0">
              <a:latin typeface="Arial" pitchFamily="34"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701A003-2EF4-460D-92AA-3F2AAD0C3CE6}" type="slidenum">
              <a:rPr lang="en-GB" altLang="en-US" smtClean="0">
                <a:ea typeface="ヒラギノ角ゴ Pro W3"/>
                <a:cs typeface="ヒラギノ角ゴ Pro W3"/>
              </a:rPr>
              <a:pPr eaLnBrk="1" hangingPunct="1">
                <a:spcBef>
                  <a:spcPct val="0"/>
                </a:spcBef>
              </a:pPr>
              <a:t>2</a:t>
            </a:fld>
            <a:endParaRPr lang="en-GB" altLang="en-US" smtClean="0">
              <a:ea typeface="ヒラギノ角ゴ Pro W3"/>
              <a:cs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9163" eaLnBrk="1" hangingPunct="1"/>
            <a:endParaRPr lang="en-GB" altLang="en-US" dirty="0" smtClean="0">
              <a:latin typeface="Arial" pitchFamily="34"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701A003-2EF4-460D-92AA-3F2AAD0C3CE6}" type="slidenum">
              <a:rPr lang="en-GB" altLang="en-US" smtClean="0">
                <a:ea typeface="ヒラギノ角ゴ Pro W3"/>
                <a:cs typeface="ヒラギノ角ゴ Pro W3"/>
              </a:rPr>
              <a:pPr eaLnBrk="1" hangingPunct="1">
                <a:spcBef>
                  <a:spcPct val="0"/>
                </a:spcBef>
              </a:pPr>
              <a:t>3</a:t>
            </a:fld>
            <a:endParaRPr lang="en-GB" altLang="en-US" smtClean="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9163" eaLnBrk="1" hangingPunct="1"/>
            <a:endParaRPr lang="en-GB" altLang="en-US" dirty="0" smtClean="0">
              <a:latin typeface="Arial" pitchFamily="34"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701A003-2EF4-460D-92AA-3F2AAD0C3CE6}" type="slidenum">
              <a:rPr lang="en-GB" altLang="en-US" smtClean="0">
                <a:ea typeface="ヒラギノ角ゴ Pro W3"/>
                <a:cs typeface="ヒラギノ角ゴ Pro W3"/>
              </a:rPr>
              <a:pPr eaLnBrk="1" hangingPunct="1">
                <a:spcBef>
                  <a:spcPct val="0"/>
                </a:spcBef>
              </a:pPr>
              <a:t>4</a:t>
            </a:fld>
            <a:endParaRPr lang="en-GB" altLang="en-US" smtClean="0">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9163" eaLnBrk="1" hangingPunct="1"/>
            <a:endParaRPr lang="en-GB" altLang="en-US" dirty="0" smtClean="0">
              <a:latin typeface="Arial" pitchFamily="34"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701A003-2EF4-460D-92AA-3F2AAD0C3CE6}" type="slidenum">
              <a:rPr lang="en-GB" altLang="en-US" smtClean="0">
                <a:ea typeface="ヒラギノ角ゴ Pro W3"/>
                <a:cs typeface="ヒラギノ角ゴ Pro W3"/>
              </a:rPr>
              <a:pPr eaLnBrk="1" hangingPunct="1">
                <a:spcBef>
                  <a:spcPct val="0"/>
                </a:spcBef>
              </a:pPr>
              <a:t>5</a:t>
            </a:fld>
            <a:endParaRPr lang="en-GB" altLang="en-US" smtClean="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9163" eaLnBrk="1" hangingPunct="1"/>
            <a:endParaRPr lang="en-GB" altLang="en-US" dirty="0" smtClean="0">
              <a:latin typeface="Arial" pitchFamily="34"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701A003-2EF4-460D-92AA-3F2AAD0C3CE6}" type="slidenum">
              <a:rPr lang="en-GB" altLang="en-US" smtClean="0">
                <a:ea typeface="ヒラギノ角ゴ Pro W3"/>
                <a:cs typeface="ヒラギノ角ゴ Pro W3"/>
              </a:rPr>
              <a:pPr eaLnBrk="1" hangingPunct="1">
                <a:spcBef>
                  <a:spcPct val="0"/>
                </a:spcBef>
              </a:pPr>
              <a:t>6</a:t>
            </a:fld>
            <a:endParaRPr lang="en-GB" altLang="en-US" smtClean="0">
              <a:ea typeface="ヒラギノ角ゴ Pro W3"/>
              <a:cs typeface="ヒラギノ角ゴ Pro W3"/>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9163" eaLnBrk="1" hangingPunct="1"/>
            <a:endParaRPr lang="en-GB" altLang="en-US" dirty="0" smtClean="0">
              <a:latin typeface="Arial" pitchFamily="34"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701A003-2EF4-460D-92AA-3F2AAD0C3CE6}" type="slidenum">
              <a:rPr lang="en-GB" altLang="en-US" smtClean="0">
                <a:ea typeface="ヒラギノ角ゴ Pro W3"/>
                <a:cs typeface="ヒラギノ角ゴ Pro W3"/>
              </a:rPr>
              <a:pPr eaLnBrk="1" hangingPunct="1">
                <a:spcBef>
                  <a:spcPct val="0"/>
                </a:spcBef>
              </a:pPr>
              <a:t>7</a:t>
            </a:fld>
            <a:endParaRPr lang="en-GB" altLang="en-US" smtClean="0">
              <a:ea typeface="ヒラギノ角ゴ Pro W3"/>
              <a:cs typeface="ヒラギノ角ゴ Pro W3"/>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9163" eaLnBrk="1" hangingPunct="1"/>
            <a:endParaRPr lang="en-GB" altLang="en-US" dirty="0" smtClean="0">
              <a:latin typeface="Arial" pitchFamily="34"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A701A003-2EF4-460D-92AA-3F2AAD0C3CE6}" type="slidenum">
              <a:rPr lang="en-GB" altLang="en-US" smtClean="0">
                <a:ea typeface="ヒラギノ角ゴ Pro W3"/>
                <a:cs typeface="ヒラギノ角ゴ Pro W3"/>
              </a:rPr>
              <a:pPr eaLnBrk="1" hangingPunct="1">
                <a:spcBef>
                  <a:spcPct val="0"/>
                </a:spcBef>
              </a:pPr>
              <a:t>8</a:t>
            </a:fld>
            <a:endParaRPr lang="en-GB" altLang="en-US" smtClean="0">
              <a:ea typeface="ヒラギノ角ゴ Pro W3"/>
              <a:cs typeface="ヒラギノ角ゴ Pro W3"/>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8"/>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721157" algn="l"/>
                <a:tab pos="1443899" algn="l"/>
                <a:tab pos="2166641" algn="l"/>
              </a:tabLst>
              <a:defRPr sz="1600">
                <a:solidFill>
                  <a:srgbClr val="333399"/>
                </a:solidFill>
                <a:latin typeface="Arial" charset="0"/>
                <a:cs typeface="Times New Roman" pitchFamily="16" charset="0"/>
              </a:defRPr>
            </a:lvl1pPr>
            <a:lvl2pPr marL="741761" indent="-285293" eaLnBrk="0" hangingPunct="0">
              <a:tabLst>
                <a:tab pos="721157" algn="l"/>
                <a:tab pos="1443899" algn="l"/>
                <a:tab pos="2166641" algn="l"/>
              </a:tabLst>
              <a:defRPr sz="1600">
                <a:solidFill>
                  <a:srgbClr val="333399"/>
                </a:solidFill>
                <a:latin typeface="Arial" charset="0"/>
                <a:cs typeface="Times New Roman" pitchFamily="16" charset="0"/>
              </a:defRPr>
            </a:lvl2pPr>
            <a:lvl3pPr marL="1141171" indent="-228234" eaLnBrk="0" hangingPunct="0">
              <a:tabLst>
                <a:tab pos="721157" algn="l"/>
                <a:tab pos="1443899" algn="l"/>
                <a:tab pos="2166641" algn="l"/>
              </a:tabLst>
              <a:defRPr sz="1600">
                <a:solidFill>
                  <a:srgbClr val="333399"/>
                </a:solidFill>
                <a:latin typeface="Arial" charset="0"/>
                <a:cs typeface="Times New Roman" pitchFamily="16" charset="0"/>
              </a:defRPr>
            </a:lvl3pPr>
            <a:lvl4pPr marL="1597640" indent="-228234" eaLnBrk="0" hangingPunct="0">
              <a:tabLst>
                <a:tab pos="721157" algn="l"/>
                <a:tab pos="1443899" algn="l"/>
                <a:tab pos="2166641" algn="l"/>
              </a:tabLst>
              <a:defRPr sz="1600">
                <a:solidFill>
                  <a:srgbClr val="333399"/>
                </a:solidFill>
                <a:latin typeface="Arial" charset="0"/>
                <a:cs typeface="Times New Roman" pitchFamily="16" charset="0"/>
              </a:defRPr>
            </a:lvl4pPr>
            <a:lvl5pPr marL="2054108" indent="-228234" eaLnBrk="0" hangingPunct="0">
              <a:tabLst>
                <a:tab pos="721157" algn="l"/>
                <a:tab pos="1443899" algn="l"/>
                <a:tab pos="2166641" algn="l"/>
              </a:tabLst>
              <a:defRPr sz="1600">
                <a:solidFill>
                  <a:srgbClr val="333399"/>
                </a:solidFill>
                <a:latin typeface="Arial" charset="0"/>
                <a:cs typeface="Times New Roman" pitchFamily="16" charset="0"/>
              </a:defRPr>
            </a:lvl5pPr>
            <a:lvl6pPr marL="2510577" indent="-228234" algn="ctr" eaLnBrk="0" fontAlgn="base" hangingPunct="0">
              <a:spcBef>
                <a:spcPct val="0"/>
              </a:spcBef>
              <a:spcAft>
                <a:spcPct val="0"/>
              </a:spcAft>
              <a:tabLst>
                <a:tab pos="721157" algn="l"/>
                <a:tab pos="1443899" algn="l"/>
                <a:tab pos="2166641" algn="l"/>
              </a:tabLst>
              <a:defRPr sz="1600">
                <a:solidFill>
                  <a:srgbClr val="333399"/>
                </a:solidFill>
                <a:latin typeface="Arial" charset="0"/>
                <a:cs typeface="Times New Roman" pitchFamily="16" charset="0"/>
              </a:defRPr>
            </a:lvl6pPr>
            <a:lvl7pPr marL="2967045" indent="-228234" algn="ctr" eaLnBrk="0" fontAlgn="base" hangingPunct="0">
              <a:spcBef>
                <a:spcPct val="0"/>
              </a:spcBef>
              <a:spcAft>
                <a:spcPct val="0"/>
              </a:spcAft>
              <a:tabLst>
                <a:tab pos="721157" algn="l"/>
                <a:tab pos="1443899" algn="l"/>
                <a:tab pos="2166641" algn="l"/>
              </a:tabLst>
              <a:defRPr sz="1600">
                <a:solidFill>
                  <a:srgbClr val="333399"/>
                </a:solidFill>
                <a:latin typeface="Arial" charset="0"/>
                <a:cs typeface="Times New Roman" pitchFamily="16" charset="0"/>
              </a:defRPr>
            </a:lvl7pPr>
            <a:lvl8pPr marL="3423514" indent="-228234" algn="ctr" eaLnBrk="0" fontAlgn="base" hangingPunct="0">
              <a:spcBef>
                <a:spcPct val="0"/>
              </a:spcBef>
              <a:spcAft>
                <a:spcPct val="0"/>
              </a:spcAft>
              <a:tabLst>
                <a:tab pos="721157" algn="l"/>
                <a:tab pos="1443899" algn="l"/>
                <a:tab pos="2166641" algn="l"/>
              </a:tabLst>
              <a:defRPr sz="1600">
                <a:solidFill>
                  <a:srgbClr val="333399"/>
                </a:solidFill>
                <a:latin typeface="Arial" charset="0"/>
                <a:cs typeface="Times New Roman" pitchFamily="16" charset="0"/>
              </a:defRPr>
            </a:lvl8pPr>
            <a:lvl9pPr marL="3879982" indent="-228234" algn="ctr" eaLnBrk="0" fontAlgn="base" hangingPunct="0">
              <a:spcBef>
                <a:spcPct val="0"/>
              </a:spcBef>
              <a:spcAft>
                <a:spcPct val="0"/>
              </a:spcAft>
              <a:tabLst>
                <a:tab pos="721157" algn="l"/>
                <a:tab pos="1443899" algn="l"/>
                <a:tab pos="2166641" algn="l"/>
              </a:tabLst>
              <a:defRPr sz="1600">
                <a:solidFill>
                  <a:srgbClr val="333399"/>
                </a:solidFill>
                <a:latin typeface="Arial" charset="0"/>
                <a:cs typeface="Times New Roman" pitchFamily="16" charset="0"/>
              </a:defRPr>
            </a:lvl9pPr>
          </a:lstStyle>
          <a:p>
            <a:pPr eaLnBrk="1" hangingPunct="1"/>
            <a:fld id="{7C8F0A2F-E2D4-4DD7-A391-F21453A36D27}" type="slidenum">
              <a:rPr lang="en-GB" sz="2400" b="1">
                <a:solidFill>
                  <a:srgbClr val="000000"/>
                </a:solidFill>
                <a:ea typeface="Arial Unicode MS" pitchFamily="34" charset="-128"/>
                <a:cs typeface="Arial Unicode MS" pitchFamily="34" charset="-128"/>
              </a:rPr>
              <a:pPr eaLnBrk="1" hangingPunct="1"/>
              <a:t>9</a:t>
            </a:fld>
            <a:endParaRPr lang="en-GB" sz="2400" b="1">
              <a:solidFill>
                <a:srgbClr val="000000"/>
              </a:solidFill>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917575" y="744538"/>
            <a:ext cx="4960938" cy="3721100"/>
          </a:xfrm>
          <a:solidFill>
            <a:srgbClr val="FFFFFF"/>
          </a:solidFill>
          <a:ln/>
        </p:spPr>
      </p:sp>
      <p:sp>
        <p:nvSpPr>
          <p:cNvPr id="20484" name="Rectangle 2"/>
          <p:cNvSpPr>
            <a:spLocks noGrp="1" noChangeArrowheads="1"/>
          </p:cNvSpPr>
          <p:nvPr>
            <p:ph type="body" idx="1"/>
          </p:nvPr>
        </p:nvSpPr>
        <p:spPr>
          <a:xfrm>
            <a:off x="679451" y="4714875"/>
            <a:ext cx="5437187" cy="44688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smtClean="0">
              <a:latin typeface="Times New Roman" pitchFamily="16"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90AF8415-B909-425F-A1F9-2FDC13A2BD58}" type="slidenum">
              <a:rPr lang="en-GB"/>
              <a:pPr>
                <a:defRPr/>
              </a:pPr>
              <a:t>‹#›</a:t>
            </a:fld>
            <a:endParaRPr lang="en-GB"/>
          </a:p>
        </p:txBody>
      </p:sp>
    </p:spTree>
    <p:extLst>
      <p:ext uri="{BB962C8B-B14F-4D97-AF65-F5344CB8AC3E}">
        <p14:creationId xmlns:p14="http://schemas.microsoft.com/office/powerpoint/2010/main" val="32782953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07E03856-78C5-4334-916F-BC28FA79628C}" type="slidenum">
              <a:rPr lang="en-GB"/>
              <a:pPr>
                <a:defRPr/>
              </a:pPr>
              <a:t>‹#›</a:t>
            </a:fld>
            <a:endParaRPr lang="en-GB"/>
          </a:p>
        </p:txBody>
      </p:sp>
    </p:spTree>
    <p:extLst>
      <p:ext uri="{BB962C8B-B14F-4D97-AF65-F5344CB8AC3E}">
        <p14:creationId xmlns:p14="http://schemas.microsoft.com/office/powerpoint/2010/main" val="4272284037"/>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33350"/>
            <a:ext cx="2286000" cy="6221413"/>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0" y="-133350"/>
            <a:ext cx="6705600" cy="62214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7BB57332-B5D2-43AF-B603-624BDC557D59}" type="slidenum">
              <a:rPr lang="en-GB"/>
              <a:pPr>
                <a:defRPr/>
              </a:pPr>
              <a:t>‹#›</a:t>
            </a:fld>
            <a:endParaRPr lang="en-GB"/>
          </a:p>
        </p:txBody>
      </p:sp>
    </p:spTree>
    <p:extLst>
      <p:ext uri="{BB962C8B-B14F-4D97-AF65-F5344CB8AC3E}">
        <p14:creationId xmlns:p14="http://schemas.microsoft.com/office/powerpoint/2010/main" val="164112913"/>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33350"/>
            <a:ext cx="9144000" cy="863600"/>
          </a:xfrm>
        </p:spPr>
        <p:txBody>
          <a:bodyPr/>
          <a:lstStyle/>
          <a:p>
            <a:r>
              <a:rPr lang="en-US" smtClean="0"/>
              <a:t>Click to edit Master title style</a:t>
            </a:r>
            <a:endParaRPr lang="fr-FR"/>
          </a:p>
        </p:txBody>
      </p:sp>
      <p:sp>
        <p:nvSpPr>
          <p:cNvPr id="3" name="Text Placeholder 2"/>
          <p:cNvSpPr>
            <a:spLocks noGrp="1"/>
          </p:cNvSpPr>
          <p:nvPr>
            <p:ph type="body" sz="half" idx="1"/>
          </p:nvPr>
        </p:nvSpPr>
        <p:spPr>
          <a:xfrm>
            <a:off x="1141413" y="1592263"/>
            <a:ext cx="64008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1141413" y="3916363"/>
            <a:ext cx="64008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Rectangle 12"/>
          <p:cNvSpPr>
            <a:spLocks noGrp="1" noChangeArrowheads="1"/>
          </p:cNvSpPr>
          <p:nvPr>
            <p:ph type="sldNum" sz="quarter" idx="10"/>
          </p:nvPr>
        </p:nvSpPr>
        <p:spPr>
          <a:ln/>
        </p:spPr>
        <p:txBody>
          <a:bodyPr/>
          <a:lstStyle>
            <a:lvl1pPr>
              <a:defRPr/>
            </a:lvl1pPr>
          </a:lstStyle>
          <a:p>
            <a:pPr>
              <a:defRPr/>
            </a:pPr>
            <a:fld id="{EC164F50-9C1C-431C-8A66-A9271CFC946D}" type="slidenum">
              <a:rPr lang="en-GB"/>
              <a:pPr>
                <a:defRPr/>
              </a:pPr>
              <a:t>‹#›</a:t>
            </a:fld>
            <a:endParaRPr lang="en-GB"/>
          </a:p>
        </p:txBody>
      </p:sp>
    </p:spTree>
    <p:extLst>
      <p:ext uri="{BB962C8B-B14F-4D97-AF65-F5344CB8AC3E}">
        <p14:creationId xmlns:p14="http://schemas.microsoft.com/office/powerpoint/2010/main" val="373528677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133350"/>
            <a:ext cx="9144000" cy="863600"/>
          </a:xfrm>
        </p:spPr>
        <p:txBody>
          <a:bodyPr/>
          <a:lstStyle/>
          <a:p>
            <a:r>
              <a:rPr lang="en-US" smtClean="0"/>
              <a:t>Click to edit Master title style</a:t>
            </a:r>
            <a:endParaRPr lang="fr-FR"/>
          </a:p>
        </p:txBody>
      </p:sp>
      <p:sp>
        <p:nvSpPr>
          <p:cNvPr id="3" name="Table Placeholder 2"/>
          <p:cNvSpPr>
            <a:spLocks noGrp="1"/>
          </p:cNvSpPr>
          <p:nvPr>
            <p:ph type="tbl" idx="1"/>
          </p:nvPr>
        </p:nvSpPr>
        <p:spPr>
          <a:xfrm>
            <a:off x="1141413" y="1592263"/>
            <a:ext cx="6400800" cy="4495800"/>
          </a:xfrm>
        </p:spPr>
        <p:txBody>
          <a:bodyPr/>
          <a:lstStyle/>
          <a:p>
            <a:pPr lvl="0"/>
            <a:endParaRPr lang="fr-FR" noProof="0" smtClean="0"/>
          </a:p>
        </p:txBody>
      </p:sp>
      <p:sp>
        <p:nvSpPr>
          <p:cNvPr id="4" name="Rectangle 12"/>
          <p:cNvSpPr>
            <a:spLocks noGrp="1" noChangeArrowheads="1"/>
          </p:cNvSpPr>
          <p:nvPr>
            <p:ph type="sldNum" sz="quarter" idx="10"/>
          </p:nvPr>
        </p:nvSpPr>
        <p:spPr>
          <a:ln/>
        </p:spPr>
        <p:txBody>
          <a:bodyPr/>
          <a:lstStyle>
            <a:lvl1pPr>
              <a:defRPr/>
            </a:lvl1pPr>
          </a:lstStyle>
          <a:p>
            <a:pPr>
              <a:defRPr/>
            </a:pPr>
            <a:fld id="{BB8E4929-7494-422D-BEFA-BF9AABD152F9}" type="slidenum">
              <a:rPr lang="en-GB"/>
              <a:pPr>
                <a:defRPr/>
              </a:pPr>
              <a:t>‹#›</a:t>
            </a:fld>
            <a:endParaRPr lang="en-GB"/>
          </a:p>
        </p:txBody>
      </p:sp>
    </p:spTree>
    <p:extLst>
      <p:ext uri="{BB962C8B-B14F-4D97-AF65-F5344CB8AC3E}">
        <p14:creationId xmlns:p14="http://schemas.microsoft.com/office/powerpoint/2010/main" val="28234463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2817C44-384E-4325-8BEE-6F2496158627}" type="slidenum">
              <a:rPr lang="en-GB"/>
              <a:pPr>
                <a:defRPr/>
              </a:pPr>
              <a:t>‹#›</a:t>
            </a:fld>
            <a:endParaRPr lang="en-GB"/>
          </a:p>
        </p:txBody>
      </p:sp>
    </p:spTree>
    <p:extLst>
      <p:ext uri="{BB962C8B-B14F-4D97-AF65-F5344CB8AC3E}">
        <p14:creationId xmlns:p14="http://schemas.microsoft.com/office/powerpoint/2010/main" val="5224990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17CAD0A-3FF8-4B3A-A5BF-CAACCC5DBF85}" type="slidenum">
              <a:rPr lang="en-GB"/>
              <a:pPr>
                <a:defRPr/>
              </a:pPr>
              <a:t>‹#›</a:t>
            </a:fld>
            <a:endParaRPr lang="en-GB"/>
          </a:p>
        </p:txBody>
      </p:sp>
    </p:spTree>
    <p:extLst>
      <p:ext uri="{BB962C8B-B14F-4D97-AF65-F5344CB8AC3E}">
        <p14:creationId xmlns:p14="http://schemas.microsoft.com/office/powerpoint/2010/main" val="1199690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AD4536E-F6D9-411B-9894-222284B90282}" type="slidenum">
              <a:rPr lang="en-GB"/>
              <a:pPr>
                <a:defRPr/>
              </a:pPr>
              <a:t>‹#›</a:t>
            </a:fld>
            <a:endParaRPr lang="en-GB"/>
          </a:p>
        </p:txBody>
      </p:sp>
    </p:spTree>
    <p:extLst>
      <p:ext uri="{BB962C8B-B14F-4D97-AF65-F5344CB8AC3E}">
        <p14:creationId xmlns:p14="http://schemas.microsoft.com/office/powerpoint/2010/main" val="3075465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9055D6F-1F85-4883-BD07-97D8EAB7B2E1}" type="slidenum">
              <a:rPr lang="en-GB"/>
              <a:pPr>
                <a:defRPr/>
              </a:pPr>
              <a:t>‹#›</a:t>
            </a:fld>
            <a:endParaRPr lang="en-GB"/>
          </a:p>
        </p:txBody>
      </p:sp>
    </p:spTree>
    <p:extLst>
      <p:ext uri="{BB962C8B-B14F-4D97-AF65-F5344CB8AC3E}">
        <p14:creationId xmlns:p14="http://schemas.microsoft.com/office/powerpoint/2010/main" val="19047597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A0E09D62-38F5-4556-B72C-53BB2FCE89CF}" type="slidenum">
              <a:rPr lang="en-GB"/>
              <a:pPr>
                <a:defRPr/>
              </a:pPr>
              <a:t>‹#›</a:t>
            </a:fld>
            <a:endParaRPr lang="en-GB"/>
          </a:p>
        </p:txBody>
      </p:sp>
    </p:spTree>
    <p:extLst>
      <p:ext uri="{BB962C8B-B14F-4D97-AF65-F5344CB8AC3E}">
        <p14:creationId xmlns:p14="http://schemas.microsoft.com/office/powerpoint/2010/main" val="9024102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A1CAF57-D20F-4464-9FA9-65A86B361EF8}" type="slidenum">
              <a:rPr lang="en-GB"/>
              <a:pPr>
                <a:defRPr/>
              </a:pPr>
              <a:t>‹#›</a:t>
            </a:fld>
            <a:endParaRPr lang="en-GB"/>
          </a:p>
        </p:txBody>
      </p:sp>
    </p:spTree>
    <p:extLst>
      <p:ext uri="{BB962C8B-B14F-4D97-AF65-F5344CB8AC3E}">
        <p14:creationId xmlns:p14="http://schemas.microsoft.com/office/powerpoint/2010/main" val="1830201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44BF7D4A-E6CC-45A6-94EA-E3C918E2FF78}" type="slidenum">
              <a:rPr lang="en-GB"/>
              <a:pPr>
                <a:defRPr/>
              </a:pPr>
              <a:t>‹#›</a:t>
            </a:fld>
            <a:endParaRPr lang="en-GB"/>
          </a:p>
        </p:txBody>
      </p:sp>
    </p:spTree>
    <p:extLst>
      <p:ext uri="{BB962C8B-B14F-4D97-AF65-F5344CB8AC3E}">
        <p14:creationId xmlns:p14="http://schemas.microsoft.com/office/powerpoint/2010/main" val="296629996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42AEC4E3-8E71-4C15-939E-7407480A640E}" type="slidenum">
              <a:rPr lang="en-GB"/>
              <a:pPr>
                <a:defRPr/>
              </a:pPr>
              <a:t>‹#›</a:t>
            </a:fld>
            <a:endParaRPr lang="en-GB"/>
          </a:p>
        </p:txBody>
      </p:sp>
    </p:spTree>
    <p:extLst>
      <p:ext uri="{BB962C8B-B14F-4D97-AF65-F5344CB8AC3E}">
        <p14:creationId xmlns:p14="http://schemas.microsoft.com/office/powerpoint/2010/main" val="36671964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7B8A763-DA9F-4376-9A6C-561608BAD909}" type="slidenum">
              <a:rPr lang="en-GB"/>
              <a:pPr>
                <a:defRPr/>
              </a:pPr>
              <a:t>‹#›</a:t>
            </a:fld>
            <a:endParaRPr lang="en-GB"/>
          </a:p>
        </p:txBody>
      </p:sp>
    </p:spTree>
    <p:extLst>
      <p:ext uri="{BB962C8B-B14F-4D97-AF65-F5344CB8AC3E}">
        <p14:creationId xmlns:p14="http://schemas.microsoft.com/office/powerpoint/2010/main" val="42336608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E9EDF7E-94F6-4957-815B-89605E0BE65E}" type="slidenum">
              <a:rPr lang="en-GB"/>
              <a:pPr>
                <a:defRPr/>
              </a:pPr>
              <a:t>‹#›</a:t>
            </a:fld>
            <a:endParaRPr lang="en-GB"/>
          </a:p>
        </p:txBody>
      </p:sp>
    </p:spTree>
    <p:extLst>
      <p:ext uri="{BB962C8B-B14F-4D97-AF65-F5344CB8AC3E}">
        <p14:creationId xmlns:p14="http://schemas.microsoft.com/office/powerpoint/2010/main" val="11373882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38FE115-16C9-4ED3-8651-DCAC818DCC1A}" type="slidenum">
              <a:rPr lang="en-GB"/>
              <a:pPr>
                <a:defRPr/>
              </a:pPr>
              <a:t>‹#›</a:t>
            </a:fld>
            <a:endParaRPr lang="en-GB"/>
          </a:p>
        </p:txBody>
      </p:sp>
    </p:spTree>
    <p:extLst>
      <p:ext uri="{BB962C8B-B14F-4D97-AF65-F5344CB8AC3E}">
        <p14:creationId xmlns:p14="http://schemas.microsoft.com/office/powerpoint/2010/main" val="17883586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785A0F9-6EE7-42ED-B0CE-32740365B72F}" type="slidenum">
              <a:rPr lang="en-GB"/>
              <a:pPr>
                <a:defRPr/>
              </a:pPr>
              <a:t>‹#›</a:t>
            </a:fld>
            <a:endParaRPr lang="en-GB"/>
          </a:p>
        </p:txBody>
      </p:sp>
    </p:spTree>
    <p:extLst>
      <p:ext uri="{BB962C8B-B14F-4D97-AF65-F5344CB8AC3E}">
        <p14:creationId xmlns:p14="http://schemas.microsoft.com/office/powerpoint/2010/main" val="31443470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D8A7DC8D-62DC-485C-A243-3F34AC2F9059}" type="slidenum">
              <a:rPr lang="en-GB"/>
              <a:pPr>
                <a:defRPr/>
              </a:pPr>
              <a:t>‹#›</a:t>
            </a:fld>
            <a:endParaRPr lang="en-GB"/>
          </a:p>
        </p:txBody>
      </p:sp>
    </p:spTree>
    <p:extLst>
      <p:ext uri="{BB962C8B-B14F-4D97-AF65-F5344CB8AC3E}">
        <p14:creationId xmlns:p14="http://schemas.microsoft.com/office/powerpoint/2010/main" val="18584569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88BE1320-F8B5-43FA-9C44-8BE687F2A030}" type="slidenum">
              <a:rPr lang="en-GB"/>
              <a:pPr>
                <a:defRPr/>
              </a:pPr>
              <a:t>‹#›</a:t>
            </a:fld>
            <a:endParaRPr lang="en-GB"/>
          </a:p>
        </p:txBody>
      </p:sp>
    </p:spTree>
    <p:extLst>
      <p:ext uri="{BB962C8B-B14F-4D97-AF65-F5344CB8AC3E}">
        <p14:creationId xmlns:p14="http://schemas.microsoft.com/office/powerpoint/2010/main" val="25613133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296232E5-D2C3-4FF5-A195-A40E0B192B18}" type="slidenum">
              <a:rPr lang="en-GB"/>
              <a:pPr>
                <a:defRPr/>
              </a:pPr>
              <a:t>‹#›</a:t>
            </a:fld>
            <a:endParaRPr lang="en-GB"/>
          </a:p>
        </p:txBody>
      </p:sp>
    </p:spTree>
    <p:extLst>
      <p:ext uri="{BB962C8B-B14F-4D97-AF65-F5344CB8AC3E}">
        <p14:creationId xmlns:p14="http://schemas.microsoft.com/office/powerpoint/2010/main" val="38095747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C0EBA884-53A6-403B-996D-5D0E1D111463}" type="slidenum">
              <a:rPr lang="en-GB"/>
              <a:pPr>
                <a:defRPr/>
              </a:pPr>
              <a:t>‹#›</a:t>
            </a:fld>
            <a:endParaRPr lang="en-GB"/>
          </a:p>
        </p:txBody>
      </p:sp>
    </p:spTree>
    <p:extLst>
      <p:ext uri="{BB962C8B-B14F-4D97-AF65-F5344CB8AC3E}">
        <p14:creationId xmlns:p14="http://schemas.microsoft.com/office/powerpoint/2010/main" val="9182033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8"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9"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266A1A12-5637-473E-95DD-DAE0A388DEBD}" type="slidenum">
              <a:rPr lang="en-GB"/>
              <a:pPr>
                <a:defRPr/>
              </a:pPr>
              <a:t>‹#›</a:t>
            </a:fld>
            <a:endParaRPr lang="en-GB"/>
          </a:p>
        </p:txBody>
      </p:sp>
    </p:spTree>
    <p:extLst>
      <p:ext uri="{BB962C8B-B14F-4D97-AF65-F5344CB8AC3E}">
        <p14:creationId xmlns:p14="http://schemas.microsoft.com/office/powerpoint/2010/main" val="236177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sldNum" sz="quarter" idx="10"/>
          </p:nvPr>
        </p:nvSpPr>
        <p:spPr>
          <a:ln/>
        </p:spPr>
        <p:txBody>
          <a:bodyPr/>
          <a:lstStyle>
            <a:lvl1pPr>
              <a:defRPr/>
            </a:lvl1pPr>
          </a:lstStyle>
          <a:p>
            <a:pPr>
              <a:defRPr/>
            </a:pPr>
            <a:fld id="{D47EA919-171C-4E76-9234-4E1253E48BD9}" type="slidenum">
              <a:rPr lang="en-GB"/>
              <a:pPr>
                <a:defRPr/>
              </a:pPr>
              <a:t>‹#›</a:t>
            </a:fld>
            <a:endParaRPr lang="en-GB"/>
          </a:p>
        </p:txBody>
      </p:sp>
    </p:spTree>
    <p:extLst>
      <p:ext uri="{BB962C8B-B14F-4D97-AF65-F5344CB8AC3E}">
        <p14:creationId xmlns:p14="http://schemas.microsoft.com/office/powerpoint/2010/main" val="484745475"/>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4"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5"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40835247-8B5C-415B-A68E-71F14B464C3A}" type="slidenum">
              <a:rPr lang="en-GB"/>
              <a:pPr>
                <a:defRPr/>
              </a:pPr>
              <a:t>‹#›</a:t>
            </a:fld>
            <a:endParaRPr lang="en-GB"/>
          </a:p>
        </p:txBody>
      </p:sp>
    </p:spTree>
    <p:extLst>
      <p:ext uri="{BB962C8B-B14F-4D97-AF65-F5344CB8AC3E}">
        <p14:creationId xmlns:p14="http://schemas.microsoft.com/office/powerpoint/2010/main" val="20862379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3"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4"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9C89DE4F-3079-48D3-85E4-0674E5AE1575}" type="slidenum">
              <a:rPr lang="en-GB"/>
              <a:pPr>
                <a:defRPr/>
              </a:pPr>
              <a:t>‹#›</a:t>
            </a:fld>
            <a:endParaRPr lang="en-GB"/>
          </a:p>
        </p:txBody>
      </p:sp>
    </p:spTree>
    <p:extLst>
      <p:ext uri="{BB962C8B-B14F-4D97-AF65-F5344CB8AC3E}">
        <p14:creationId xmlns:p14="http://schemas.microsoft.com/office/powerpoint/2010/main" val="36511832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2F3EAD6B-0A5F-485D-B0EB-B2E5CF950BC0}" type="slidenum">
              <a:rPr lang="en-GB"/>
              <a:pPr>
                <a:defRPr/>
              </a:pPr>
              <a:t>‹#›</a:t>
            </a:fld>
            <a:endParaRPr lang="en-GB"/>
          </a:p>
        </p:txBody>
      </p:sp>
    </p:spTree>
    <p:extLst>
      <p:ext uri="{BB962C8B-B14F-4D97-AF65-F5344CB8AC3E}">
        <p14:creationId xmlns:p14="http://schemas.microsoft.com/office/powerpoint/2010/main" val="33267926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6D8645F0-C02F-4F94-A562-9B24A4945300}" type="slidenum">
              <a:rPr lang="en-GB"/>
              <a:pPr>
                <a:defRPr/>
              </a:pPr>
              <a:t>‹#›</a:t>
            </a:fld>
            <a:endParaRPr lang="en-GB"/>
          </a:p>
        </p:txBody>
      </p:sp>
    </p:spTree>
    <p:extLst>
      <p:ext uri="{BB962C8B-B14F-4D97-AF65-F5344CB8AC3E}">
        <p14:creationId xmlns:p14="http://schemas.microsoft.com/office/powerpoint/2010/main" val="7917231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D2F001AB-664C-4469-BAAE-A0DD4E7B3012}" type="slidenum">
              <a:rPr lang="en-GB"/>
              <a:pPr>
                <a:defRPr/>
              </a:pPr>
              <a:t>‹#›</a:t>
            </a:fld>
            <a:endParaRPr lang="en-GB"/>
          </a:p>
        </p:txBody>
      </p:sp>
    </p:spTree>
    <p:extLst>
      <p:ext uri="{BB962C8B-B14F-4D97-AF65-F5344CB8AC3E}">
        <p14:creationId xmlns:p14="http://schemas.microsoft.com/office/powerpoint/2010/main" val="35966929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67A9A205-8F07-4326-AB60-4E486545497F}" type="slidenum">
              <a:rPr lang="en-GB"/>
              <a:pPr>
                <a:defRPr/>
              </a:pPr>
              <a:t>‹#›</a:t>
            </a:fld>
            <a:endParaRPr lang="en-GB"/>
          </a:p>
        </p:txBody>
      </p:sp>
    </p:spTree>
    <p:extLst>
      <p:ext uri="{BB962C8B-B14F-4D97-AF65-F5344CB8AC3E}">
        <p14:creationId xmlns:p14="http://schemas.microsoft.com/office/powerpoint/2010/main" val="28452672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745E9C-8324-49FB-A8AF-66E7BAE6725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8098162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F9D5408-624C-44F3-87A2-481FE19D54B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9643037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911A8E7-3690-4912-A60E-528C76C8F80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524846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51A2F88-9992-4D76-88D7-65CAADD42F1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49833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1141413" y="1592263"/>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418013" y="1592263"/>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Rectangle 12"/>
          <p:cNvSpPr>
            <a:spLocks noGrp="1" noChangeArrowheads="1"/>
          </p:cNvSpPr>
          <p:nvPr>
            <p:ph type="sldNum" sz="quarter" idx="10"/>
          </p:nvPr>
        </p:nvSpPr>
        <p:spPr>
          <a:ln/>
        </p:spPr>
        <p:txBody>
          <a:bodyPr/>
          <a:lstStyle>
            <a:lvl1pPr>
              <a:defRPr/>
            </a:lvl1pPr>
          </a:lstStyle>
          <a:p>
            <a:pPr>
              <a:defRPr/>
            </a:pPr>
            <a:fld id="{41736674-1953-4CBE-8EB9-F2AC3475F10D}" type="slidenum">
              <a:rPr lang="en-GB"/>
              <a:pPr>
                <a:defRPr/>
              </a:pPr>
              <a:t>‹#›</a:t>
            </a:fld>
            <a:endParaRPr lang="en-GB"/>
          </a:p>
        </p:txBody>
      </p:sp>
    </p:spTree>
    <p:extLst>
      <p:ext uri="{BB962C8B-B14F-4D97-AF65-F5344CB8AC3E}">
        <p14:creationId xmlns:p14="http://schemas.microsoft.com/office/powerpoint/2010/main" val="3340045925"/>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347E719-0CE6-4B20-B798-6434ACBC4F0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170077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AD05445-249E-4590-A9E2-E104ECAAA8A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5272861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06BAC63-ECA0-41CC-9D03-0E6C43B8F38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353467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60B9587-1FF8-4484-B3A8-851E639A618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85826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D2A0B5C-A951-4A7F-88C4-F38DCB482F5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696646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D6B80AC-0DCB-437D-BDE8-6B4F8879ADE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011126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3D4A72E-2E5C-4CBB-80CA-CB41ED5651B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056096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Rectangle 12"/>
          <p:cNvSpPr>
            <a:spLocks noGrp="1" noChangeArrowheads="1"/>
          </p:cNvSpPr>
          <p:nvPr>
            <p:ph type="sldNum" sz="quarter" idx="10"/>
          </p:nvPr>
        </p:nvSpPr>
        <p:spPr>
          <a:ln/>
        </p:spPr>
        <p:txBody>
          <a:bodyPr/>
          <a:lstStyle>
            <a:lvl1pPr>
              <a:defRPr/>
            </a:lvl1pPr>
          </a:lstStyle>
          <a:p>
            <a:pPr>
              <a:defRPr/>
            </a:pPr>
            <a:fld id="{A6284D87-8B9C-42F5-993E-712D536781EC}" type="slidenum">
              <a:rPr lang="en-GB"/>
              <a:pPr>
                <a:defRPr/>
              </a:pPr>
              <a:t>‹#›</a:t>
            </a:fld>
            <a:endParaRPr lang="en-GB"/>
          </a:p>
        </p:txBody>
      </p:sp>
    </p:spTree>
    <p:extLst>
      <p:ext uri="{BB962C8B-B14F-4D97-AF65-F5344CB8AC3E}">
        <p14:creationId xmlns:p14="http://schemas.microsoft.com/office/powerpoint/2010/main" val="121627956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Rectangle 12"/>
          <p:cNvSpPr>
            <a:spLocks noGrp="1" noChangeArrowheads="1"/>
          </p:cNvSpPr>
          <p:nvPr>
            <p:ph type="sldNum" sz="quarter" idx="10"/>
          </p:nvPr>
        </p:nvSpPr>
        <p:spPr>
          <a:ln/>
        </p:spPr>
        <p:txBody>
          <a:bodyPr/>
          <a:lstStyle>
            <a:lvl1pPr>
              <a:defRPr/>
            </a:lvl1pPr>
          </a:lstStyle>
          <a:p>
            <a:pPr>
              <a:defRPr/>
            </a:pPr>
            <a:fld id="{187F88B8-C60C-4A08-8B86-F905DD99D1E0}" type="slidenum">
              <a:rPr lang="en-GB"/>
              <a:pPr>
                <a:defRPr/>
              </a:pPr>
              <a:t>‹#›</a:t>
            </a:fld>
            <a:endParaRPr lang="en-GB"/>
          </a:p>
        </p:txBody>
      </p:sp>
    </p:spTree>
    <p:extLst>
      <p:ext uri="{BB962C8B-B14F-4D97-AF65-F5344CB8AC3E}">
        <p14:creationId xmlns:p14="http://schemas.microsoft.com/office/powerpoint/2010/main" val="57418668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ln/>
        </p:spPr>
        <p:txBody>
          <a:bodyPr/>
          <a:lstStyle>
            <a:lvl1pPr>
              <a:defRPr/>
            </a:lvl1pPr>
          </a:lstStyle>
          <a:p>
            <a:pPr>
              <a:defRPr/>
            </a:pPr>
            <a:fld id="{1E162F9B-89C3-46D3-811C-D1B1467F7E12}" type="slidenum">
              <a:rPr lang="en-GB"/>
              <a:pPr>
                <a:defRPr/>
              </a:pPr>
              <a:t>‹#›</a:t>
            </a:fld>
            <a:endParaRPr lang="en-GB"/>
          </a:p>
        </p:txBody>
      </p:sp>
    </p:spTree>
    <p:extLst>
      <p:ext uri="{BB962C8B-B14F-4D97-AF65-F5344CB8AC3E}">
        <p14:creationId xmlns:p14="http://schemas.microsoft.com/office/powerpoint/2010/main" val="160305922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F05D933B-BEDF-4B26-99D4-BAC564772E67}" type="slidenum">
              <a:rPr lang="en-GB"/>
              <a:pPr>
                <a:defRPr/>
              </a:pPr>
              <a:t>‹#›</a:t>
            </a:fld>
            <a:endParaRPr lang="en-GB"/>
          </a:p>
        </p:txBody>
      </p:sp>
    </p:spTree>
    <p:extLst>
      <p:ext uri="{BB962C8B-B14F-4D97-AF65-F5344CB8AC3E}">
        <p14:creationId xmlns:p14="http://schemas.microsoft.com/office/powerpoint/2010/main" val="10532900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82A7076B-6B40-43D6-9167-1ABEAD0342C5}" type="slidenum">
              <a:rPr lang="en-GB"/>
              <a:pPr>
                <a:defRPr/>
              </a:pPr>
              <a:t>‹#›</a:t>
            </a:fld>
            <a:endParaRPr lang="en-GB"/>
          </a:p>
        </p:txBody>
      </p:sp>
    </p:spTree>
    <p:extLst>
      <p:ext uri="{BB962C8B-B14F-4D97-AF65-F5344CB8AC3E}">
        <p14:creationId xmlns:p14="http://schemas.microsoft.com/office/powerpoint/2010/main" val="18929127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2.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2.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userDrawn="1"/>
        </p:nvSpPr>
        <p:spPr bwMode="auto">
          <a:xfrm>
            <a:off x="0" y="-44450"/>
            <a:ext cx="9144000" cy="6902450"/>
          </a:xfrm>
          <a:prstGeom prst="rect">
            <a:avLst/>
          </a:prstGeom>
          <a:gradFill rotWithShape="1">
            <a:gsLst>
              <a:gs pos="0">
                <a:schemeClr val="bg1"/>
              </a:gs>
              <a:gs pos="100000">
                <a:srgbClr val="F0F5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algn="ctr" eaLnBrk="1" hangingPunct="1">
              <a:defRPr/>
            </a:pPr>
            <a:endParaRPr lang="fr-FR" altLang="en-US" smtClean="0">
              <a:ea typeface="+mn-ea"/>
              <a:cs typeface="+mn-cs"/>
            </a:endParaRPr>
          </a:p>
        </p:txBody>
      </p:sp>
      <p:sp>
        <p:nvSpPr>
          <p:cNvPr id="2051" name="Rectangle 3"/>
          <p:cNvSpPr>
            <a:spLocks noChangeArrowheads="1"/>
          </p:cNvSpPr>
          <p:nvPr userDrawn="1"/>
        </p:nvSpPr>
        <p:spPr bwMode="auto">
          <a:xfrm>
            <a:off x="179388" y="887413"/>
            <a:ext cx="8785225" cy="5761037"/>
          </a:xfrm>
          <a:prstGeom prst="rect">
            <a:avLst/>
          </a:prstGeom>
          <a:gradFill rotWithShape="1">
            <a:gsLst>
              <a:gs pos="0">
                <a:srgbClr val="F0F5FF"/>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algn="ctr" eaLnBrk="1" hangingPunct="1">
              <a:defRPr/>
            </a:pPr>
            <a:endParaRPr lang="fr-FR" altLang="en-US" smtClean="0">
              <a:ea typeface="+mn-ea"/>
              <a:cs typeface="+mn-cs"/>
            </a:endParaRPr>
          </a:p>
        </p:txBody>
      </p:sp>
      <p:sp>
        <p:nvSpPr>
          <p:cNvPr id="2052" name="Rectangle 4"/>
          <p:cNvSpPr>
            <a:spLocks noChangeArrowheads="1"/>
          </p:cNvSpPr>
          <p:nvPr userDrawn="1"/>
        </p:nvSpPr>
        <p:spPr bwMode="auto">
          <a:xfrm>
            <a:off x="3743325" y="30908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algn="ctr" eaLnBrk="1" hangingPunct="1">
              <a:defRPr/>
            </a:pPr>
            <a:endParaRPr lang="fr-FR" altLang="en-US" smtClean="0">
              <a:ea typeface="+mn-ea"/>
              <a:cs typeface="+mn-cs"/>
            </a:endParaRPr>
          </a:p>
        </p:txBody>
      </p:sp>
      <p:sp>
        <p:nvSpPr>
          <p:cNvPr id="1029" name="Line 5"/>
          <p:cNvSpPr>
            <a:spLocks noChangeShapeType="1"/>
          </p:cNvSpPr>
          <p:nvPr userDrawn="1"/>
        </p:nvSpPr>
        <p:spPr bwMode="auto">
          <a:xfrm>
            <a:off x="180975" y="882650"/>
            <a:ext cx="8782050" cy="0"/>
          </a:xfrm>
          <a:prstGeom prst="line">
            <a:avLst/>
          </a:prstGeom>
          <a:noFill/>
          <a:ln w="12700">
            <a:solidFill>
              <a:srgbClr val="3C4B87"/>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0" name="Line 6"/>
          <p:cNvSpPr>
            <a:spLocks noChangeShapeType="1"/>
          </p:cNvSpPr>
          <p:nvPr userDrawn="1"/>
        </p:nvSpPr>
        <p:spPr bwMode="auto">
          <a:xfrm>
            <a:off x="177800" y="6664325"/>
            <a:ext cx="8785225" cy="0"/>
          </a:xfrm>
          <a:prstGeom prst="line">
            <a:avLst/>
          </a:prstGeom>
          <a:noFill/>
          <a:ln w="12700">
            <a:solidFill>
              <a:srgbClr val="333399"/>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1" name="Rectangle 7"/>
          <p:cNvSpPr>
            <a:spLocks noGrp="1" noChangeArrowheads="1"/>
          </p:cNvSpPr>
          <p:nvPr>
            <p:ph type="title"/>
          </p:nvPr>
        </p:nvSpPr>
        <p:spPr bwMode="auto">
          <a:xfrm>
            <a:off x="0" y="-133350"/>
            <a:ext cx="9144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32" name="Rectangle 8"/>
          <p:cNvSpPr>
            <a:spLocks noGrp="1" noChangeArrowheads="1"/>
          </p:cNvSpPr>
          <p:nvPr>
            <p:ph type="body" idx="1"/>
          </p:nvPr>
        </p:nvSpPr>
        <p:spPr bwMode="auto">
          <a:xfrm>
            <a:off x="1141413" y="1592263"/>
            <a:ext cx="6400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p:txBody>
      </p:sp>
      <p:pic>
        <p:nvPicPr>
          <p:cNvPr id="1033" name="Picture 9" descr="Jaspers_Logo 2"/>
          <p:cNvPicPr>
            <a:picLocks noChangeAspect="1" noChangeArrowheads="1"/>
          </p:cNvPicPr>
          <p:nvPr/>
        </p:nvPicPr>
        <p:blipFill>
          <a:blip r:embed="rId15">
            <a:lum contrast="30000"/>
            <a:extLst>
              <a:ext uri="{28A0092B-C50C-407E-A947-70E740481C1C}">
                <a14:useLocalDpi xmlns:a14="http://schemas.microsoft.com/office/drawing/2010/main" val="0"/>
              </a:ext>
            </a:extLst>
          </a:blip>
          <a:srcRect/>
          <a:stretch>
            <a:fillRect/>
          </a:stretch>
        </p:blipFill>
        <p:spPr bwMode="auto">
          <a:xfrm>
            <a:off x="7731125" y="115888"/>
            <a:ext cx="12842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8" name="Rectangle 10"/>
          <p:cNvSpPr>
            <a:spLocks noChangeArrowheads="1"/>
          </p:cNvSpPr>
          <p:nvPr userDrawn="1"/>
        </p:nvSpPr>
        <p:spPr bwMode="auto">
          <a:xfrm>
            <a:off x="3743325" y="30908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algn="ctr" eaLnBrk="1" hangingPunct="1">
              <a:defRPr/>
            </a:pPr>
            <a:endParaRPr lang="fr-FR" altLang="en-US" smtClean="0">
              <a:ea typeface="+mn-ea"/>
              <a:cs typeface="+mn-cs"/>
            </a:endParaRPr>
          </a:p>
        </p:txBody>
      </p:sp>
      <p:sp>
        <p:nvSpPr>
          <p:cNvPr id="2059" name="Rectangle 11"/>
          <p:cNvSpPr>
            <a:spLocks noChangeArrowheads="1"/>
          </p:cNvSpPr>
          <p:nvPr userDrawn="1"/>
        </p:nvSpPr>
        <p:spPr bwMode="auto">
          <a:xfrm>
            <a:off x="0" y="6648450"/>
            <a:ext cx="9144000" cy="209550"/>
          </a:xfrm>
          <a:prstGeom prst="rect">
            <a:avLst/>
          </a:prstGeom>
          <a:solidFill>
            <a:srgbClr val="3C4B87"/>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algn="ctr" eaLnBrk="1" hangingPunct="1">
              <a:defRPr/>
            </a:pPr>
            <a:endParaRPr lang="fr-FR" altLang="en-US" smtClean="0">
              <a:ea typeface="+mn-ea"/>
              <a:cs typeface="+mn-cs"/>
            </a:endParaRPr>
          </a:p>
        </p:txBody>
      </p:sp>
      <p:sp>
        <p:nvSpPr>
          <p:cNvPr id="7180" name="Rectangle 12"/>
          <p:cNvSpPr>
            <a:spLocks noGrp="1" noChangeArrowheads="1"/>
          </p:cNvSpPr>
          <p:nvPr>
            <p:ph type="sldNum" sz="quarter" idx="4"/>
          </p:nvPr>
        </p:nvSpPr>
        <p:spPr bwMode="auto">
          <a:xfrm>
            <a:off x="7286625" y="6657975"/>
            <a:ext cx="1905000" cy="252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b="0">
                <a:solidFill>
                  <a:schemeClr val="bg1"/>
                </a:solidFill>
                <a:latin typeface="Verdana" pitchFamily="34" charset="0"/>
                <a:ea typeface="+mn-ea"/>
                <a:cs typeface="Times New Roman" pitchFamily="18" charset="0"/>
              </a:defRPr>
            </a:lvl1pPr>
          </a:lstStyle>
          <a:p>
            <a:pPr>
              <a:defRPr/>
            </a:pPr>
            <a:fld id="{8691DB7F-5081-4560-9001-D90A20AC35B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50" r:id="rId1"/>
    <p:sldLayoutId id="2147484051" r:id="rId2"/>
    <p:sldLayoutId id="2147484052" r:id="rId3"/>
    <p:sldLayoutId id="2147484053" r:id="rId4"/>
    <p:sldLayoutId id="2147484054" r:id="rId5"/>
    <p:sldLayoutId id="2147484055" r:id="rId6"/>
    <p:sldLayoutId id="2147484056" r:id="rId7"/>
    <p:sldLayoutId id="2147484057" r:id="rId8"/>
    <p:sldLayoutId id="2147484058" r:id="rId9"/>
    <p:sldLayoutId id="2147484059" r:id="rId10"/>
    <p:sldLayoutId id="2147484060" r:id="rId11"/>
    <p:sldLayoutId id="2147484061" r:id="rId12"/>
    <p:sldLayoutId id="2147484062" r:id="rId13"/>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3000">
          <a:solidFill>
            <a:srgbClr val="333399"/>
          </a:solidFill>
          <a:latin typeface="+mj-lt"/>
          <a:ea typeface="+mj-ea"/>
          <a:cs typeface="+mj-cs"/>
        </a:defRPr>
      </a:lvl1pPr>
      <a:lvl2pPr algn="ctr" rtl="0" eaLnBrk="0" fontAlgn="base" hangingPunct="0">
        <a:spcBef>
          <a:spcPct val="0"/>
        </a:spcBef>
        <a:spcAft>
          <a:spcPct val="0"/>
        </a:spcAft>
        <a:defRPr sz="3000">
          <a:solidFill>
            <a:srgbClr val="333399"/>
          </a:solidFill>
          <a:latin typeface="Arial" charset="0"/>
        </a:defRPr>
      </a:lvl2pPr>
      <a:lvl3pPr algn="ctr" rtl="0" eaLnBrk="0" fontAlgn="base" hangingPunct="0">
        <a:spcBef>
          <a:spcPct val="0"/>
        </a:spcBef>
        <a:spcAft>
          <a:spcPct val="0"/>
        </a:spcAft>
        <a:defRPr sz="3000">
          <a:solidFill>
            <a:srgbClr val="333399"/>
          </a:solidFill>
          <a:latin typeface="Arial" charset="0"/>
        </a:defRPr>
      </a:lvl3pPr>
      <a:lvl4pPr algn="ctr" rtl="0" eaLnBrk="0" fontAlgn="base" hangingPunct="0">
        <a:spcBef>
          <a:spcPct val="0"/>
        </a:spcBef>
        <a:spcAft>
          <a:spcPct val="0"/>
        </a:spcAft>
        <a:defRPr sz="3000">
          <a:solidFill>
            <a:srgbClr val="333399"/>
          </a:solidFill>
          <a:latin typeface="Arial" charset="0"/>
        </a:defRPr>
      </a:lvl4pPr>
      <a:lvl5pPr algn="ctr" rtl="0" eaLnBrk="0" fontAlgn="base" hangingPunct="0">
        <a:spcBef>
          <a:spcPct val="0"/>
        </a:spcBef>
        <a:spcAft>
          <a:spcPct val="0"/>
        </a:spcAft>
        <a:defRPr sz="3000">
          <a:solidFill>
            <a:srgbClr val="333399"/>
          </a:solidFill>
          <a:latin typeface="Arial" charset="0"/>
        </a:defRPr>
      </a:lvl5pPr>
      <a:lvl6pPr marL="457200" algn="ctr" rtl="0" fontAlgn="base">
        <a:spcBef>
          <a:spcPct val="0"/>
        </a:spcBef>
        <a:spcAft>
          <a:spcPct val="0"/>
        </a:spcAft>
        <a:defRPr sz="3000">
          <a:solidFill>
            <a:srgbClr val="333399"/>
          </a:solidFill>
          <a:latin typeface="Arial" charset="0"/>
        </a:defRPr>
      </a:lvl6pPr>
      <a:lvl7pPr marL="914400" algn="ctr" rtl="0" fontAlgn="base">
        <a:spcBef>
          <a:spcPct val="0"/>
        </a:spcBef>
        <a:spcAft>
          <a:spcPct val="0"/>
        </a:spcAft>
        <a:defRPr sz="3000">
          <a:solidFill>
            <a:srgbClr val="333399"/>
          </a:solidFill>
          <a:latin typeface="Arial" charset="0"/>
        </a:defRPr>
      </a:lvl7pPr>
      <a:lvl8pPr marL="1371600" algn="ctr" rtl="0" fontAlgn="base">
        <a:spcBef>
          <a:spcPct val="0"/>
        </a:spcBef>
        <a:spcAft>
          <a:spcPct val="0"/>
        </a:spcAft>
        <a:defRPr sz="3000">
          <a:solidFill>
            <a:srgbClr val="333399"/>
          </a:solidFill>
          <a:latin typeface="Arial" charset="0"/>
        </a:defRPr>
      </a:lvl8pPr>
      <a:lvl9pPr marL="1828800" algn="ctr" rtl="0" fontAlgn="base">
        <a:spcBef>
          <a:spcPct val="0"/>
        </a:spcBef>
        <a:spcAft>
          <a:spcPct val="0"/>
        </a:spcAft>
        <a:defRPr sz="3000">
          <a:solidFill>
            <a:srgbClr val="333399"/>
          </a:solidFill>
          <a:latin typeface="Arial" charset="0"/>
        </a:defRPr>
      </a:lvl9pPr>
    </p:titleStyle>
    <p:body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ea typeface="+mn-ea"/>
                <a:cs typeface="+mn-cs"/>
              </a:defRPr>
            </a:lvl1pPr>
          </a:lstStyle>
          <a:p>
            <a:pPr>
              <a:defRPr/>
            </a:pPr>
            <a:fld id="{76073D41-D0C1-46FA-A1CD-9379BA8DE45A}"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3" r:id="rId1"/>
    <p:sldLayoutId id="2147484064" r:id="rId2"/>
    <p:sldLayoutId id="2147484065" r:id="rId3"/>
    <p:sldLayoutId id="2147484066" r:id="rId4"/>
    <p:sldLayoutId id="2147484067" r:id="rId5"/>
    <p:sldLayoutId id="2147484068" r:id="rId6"/>
    <p:sldLayoutId id="2147484069" r:id="rId7"/>
    <p:sldLayoutId id="2147484070" r:id="rId8"/>
    <p:sldLayoutId id="2147484071" r:id="rId9"/>
    <p:sldLayoutId id="2147484072" r:id="rId10"/>
    <p:sldLayoutId id="214748407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b="0">
                <a:solidFill>
                  <a:srgbClr val="000000"/>
                </a:solidFill>
                <a:latin typeface="Arial" charset="0"/>
                <a:ea typeface="+mn-ea"/>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ea typeface="+mn-ea"/>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solidFill>
                  <a:srgbClr val="000000"/>
                </a:solidFill>
                <a:latin typeface="Arial" charset="0"/>
                <a:ea typeface="+mn-ea"/>
                <a:cs typeface="+mn-cs"/>
              </a:defRPr>
            </a:lvl1pPr>
          </a:lstStyle>
          <a:p>
            <a:pPr>
              <a:defRPr/>
            </a:pPr>
            <a:fld id="{CD3AD3AA-B494-4682-86B4-0A41E8F84B6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4" r:id="rId1"/>
    <p:sldLayoutId id="2147484075" r:id="rId2"/>
    <p:sldLayoutId id="2147484076" r:id="rId3"/>
    <p:sldLayoutId id="2147484077" r:id="rId4"/>
    <p:sldLayoutId id="2147484078" r:id="rId5"/>
    <p:sldLayoutId id="2147484079" r:id="rId6"/>
    <p:sldLayoutId id="2147484080" r:id="rId7"/>
    <p:sldLayoutId id="2147484081" r:id="rId8"/>
    <p:sldLayoutId id="2147484082" r:id="rId9"/>
    <p:sldLayoutId id="2147484083" r:id="rId10"/>
    <p:sldLayoutId id="2147484084"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GB" b="0">
              <a:solidFill>
                <a:srgbClr val="000000"/>
              </a:solidFill>
              <a:latin typeface="Arial" charset="0"/>
              <a:ea typeface="+mn-ea"/>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b="0">
              <a:solidFill>
                <a:srgbClr val="000000"/>
              </a:solidFill>
              <a:latin typeface="Arial" charset="0"/>
              <a:ea typeface="+mn-ea"/>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1269EB41-C2A2-4B22-B6E6-CC27C382EA3A}" type="slidenum">
              <a:rPr lang="en-GB" b="0">
                <a:solidFill>
                  <a:srgbClr val="000000"/>
                </a:solidFill>
                <a:latin typeface="Arial" charset="0"/>
                <a:ea typeface="+mn-ea"/>
                <a:cs typeface="+mn-cs"/>
              </a:rPr>
              <a:pPr>
                <a:defRPr/>
              </a:pPr>
              <a:t>‹#›</a:t>
            </a:fld>
            <a:endParaRPr lang="en-GB" b="0">
              <a:solidFill>
                <a:srgbClr val="000000"/>
              </a:solidFill>
              <a:latin typeface="Arial" charset="0"/>
              <a:ea typeface="+mn-ea"/>
              <a:cs typeface="+mn-cs"/>
            </a:endParaRPr>
          </a:p>
        </p:txBody>
      </p:sp>
    </p:spTree>
    <p:extLst>
      <p:ext uri="{BB962C8B-B14F-4D97-AF65-F5344CB8AC3E}">
        <p14:creationId xmlns:p14="http://schemas.microsoft.com/office/powerpoint/2010/main" val="3845530284"/>
      </p:ext>
    </p:extLst>
  </p:cSld>
  <p:clrMap bg1="lt1" tx1="dk1" bg2="lt2" tx2="dk2" accent1="accent1" accent2="accent2" accent3="accent3" accent4="accent4" accent5="accent5" accent6="accent6" hlink="hlink" folHlink="folHlink"/>
  <p:sldLayoutIdLst>
    <p:sldLayoutId id="2147484086" r:id="rId1"/>
    <p:sldLayoutId id="2147484087" r:id="rId2"/>
    <p:sldLayoutId id="2147484088" r:id="rId3"/>
    <p:sldLayoutId id="2147484089" r:id="rId4"/>
    <p:sldLayoutId id="2147484090" r:id="rId5"/>
    <p:sldLayoutId id="2147484091" r:id="rId6"/>
    <p:sldLayoutId id="2147484092" r:id="rId7"/>
    <p:sldLayoutId id="2147484093" r:id="rId8"/>
    <p:sldLayoutId id="2147484094" r:id="rId9"/>
    <p:sldLayoutId id="2147484095" r:id="rId10"/>
    <p:sldLayoutId id="214748409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mailto:j.schneider@eib.org" TargetMode="External"/><Relationship Id="rId7"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www.jaspers-europa-info.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3" name="Text Box 53"/>
          <p:cNvSpPr txBox="1">
            <a:spLocks noChangeArrowheads="1"/>
          </p:cNvSpPr>
          <p:nvPr/>
        </p:nvSpPr>
        <p:spPr bwMode="auto">
          <a:xfrm>
            <a:off x="416719" y="4567674"/>
            <a:ext cx="8351837" cy="73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ts val="200"/>
              </a:spcBef>
              <a:buFontTx/>
              <a:buNone/>
            </a:pPr>
            <a:r>
              <a:rPr lang="fr-CH" altLang="en-US" sz="2000" b="0" dirty="0" smtClean="0">
                <a:solidFill>
                  <a:srgbClr val="333399"/>
                </a:solidFill>
              </a:rPr>
              <a:t>Joachim Schneider</a:t>
            </a:r>
          </a:p>
          <a:p>
            <a:pPr algn="ctr" eaLnBrk="1" hangingPunct="1">
              <a:spcBef>
                <a:spcPts val="200"/>
              </a:spcBef>
              <a:buFontTx/>
              <a:buNone/>
            </a:pPr>
            <a:r>
              <a:rPr lang="fr-CH" altLang="en-US" sz="2000" b="0" dirty="0" smtClean="0">
                <a:solidFill>
                  <a:srgbClr val="333399"/>
                </a:solidFill>
              </a:rPr>
              <a:t>JASPERS</a:t>
            </a:r>
            <a:endParaRPr lang="fr-CH" altLang="en-US" sz="2000" b="0" dirty="0">
              <a:solidFill>
                <a:srgbClr val="333399"/>
              </a:solidFill>
            </a:endParaRPr>
          </a:p>
        </p:txBody>
      </p:sp>
      <p:sp>
        <p:nvSpPr>
          <p:cNvPr id="6" name="Title 5"/>
          <p:cNvSpPr>
            <a:spLocks noGrp="1" noChangeArrowheads="1"/>
          </p:cNvSpPr>
          <p:nvPr>
            <p:ph type="ctrTitle"/>
          </p:nvPr>
        </p:nvSpPr>
        <p:spPr bwMode="auto">
          <a:xfrm>
            <a:off x="683568" y="2132856"/>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p>
            <a:pPr algn="ctr" fontAlgn="auto">
              <a:spcBef>
                <a:spcPts val="0"/>
              </a:spcBef>
              <a:spcAft>
                <a:spcPts val="0"/>
              </a:spcAft>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3200" kern="0" dirty="0">
                <a:solidFill>
                  <a:srgbClr val="800000"/>
                </a:solidFill>
                <a:latin typeface="Arial" charset="0"/>
                <a:ea typeface="ヒラギノ角ゴ Pro W3" pitchFamily="1" charset="-128"/>
              </a:rPr>
              <a:t>JASPERS Networking </a:t>
            </a:r>
            <a:r>
              <a:rPr lang="en-US" sz="3200" kern="0" dirty="0" smtClean="0">
                <a:solidFill>
                  <a:srgbClr val="800000"/>
                </a:solidFill>
                <a:latin typeface="Arial" charset="0"/>
                <a:ea typeface="ヒラギノ角ゴ Pro W3" pitchFamily="1" charset="-128"/>
              </a:rPr>
              <a:t>Platform</a:t>
            </a:r>
            <a:r>
              <a:rPr lang="en-US" sz="3200" kern="0" dirty="0" smtClean="0">
                <a:solidFill>
                  <a:srgbClr val="A50021"/>
                </a:solidFill>
                <a:latin typeface="Arial" charset="0"/>
                <a:ea typeface="ヒラギノ角ゴ Pro W3" pitchFamily="1" charset="-128"/>
              </a:rPr>
              <a:t/>
            </a:r>
            <a:br>
              <a:rPr lang="en-US" sz="3200" kern="0" dirty="0" smtClean="0">
                <a:solidFill>
                  <a:srgbClr val="A50021"/>
                </a:solidFill>
                <a:latin typeface="Arial" charset="0"/>
                <a:ea typeface="ヒラギノ角ゴ Pro W3" pitchFamily="1" charset="-128"/>
              </a:rPr>
            </a:br>
            <a:endParaRPr lang="en-US" sz="3200" kern="0" dirty="0">
              <a:solidFill>
                <a:srgbClr val="A50021"/>
              </a:solidFill>
              <a:latin typeface="Arial" charset="0"/>
              <a:ea typeface="ヒラギノ角ゴ Pro W3" pitchFamily="1" charset="-128"/>
            </a:endParaRPr>
          </a:p>
          <a:p>
            <a:pPr fontAlgn="auto">
              <a:spcBef>
                <a:spcPts val="60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600" b="1" dirty="0">
                <a:solidFill>
                  <a:srgbClr val="333399"/>
                </a:solidFill>
                <a:latin typeface="+mn-lt"/>
              </a:rPr>
              <a:t>EU funded Public Transport </a:t>
            </a:r>
            <a:r>
              <a:rPr lang="en-GB" sz="2600" b="1" dirty="0" smtClean="0">
                <a:solidFill>
                  <a:srgbClr val="333399"/>
                </a:solidFill>
                <a:latin typeface="+mn-lt"/>
              </a:rPr>
              <a:t>- Organisation </a:t>
            </a:r>
            <a:r>
              <a:rPr lang="en-GB" sz="2600" b="1" dirty="0">
                <a:solidFill>
                  <a:srgbClr val="333399"/>
                </a:solidFill>
                <a:latin typeface="+mn-lt"/>
              </a:rPr>
              <a:t>and </a:t>
            </a:r>
            <a:r>
              <a:rPr lang="en-GB" sz="2600" b="1" dirty="0" smtClean="0">
                <a:solidFill>
                  <a:srgbClr val="333399"/>
                </a:solidFill>
                <a:latin typeface="+mn-lt"/>
              </a:rPr>
              <a:t>Contracts</a:t>
            </a:r>
            <a:r>
              <a:rPr lang="en-US" sz="2600" dirty="0" smtClean="0">
                <a:solidFill>
                  <a:srgbClr val="333399"/>
                </a:solidFill>
                <a:latin typeface="+mn-lt"/>
                <a:ea typeface="ヒラギノ角ゴ Pro W3" pitchFamily="1" charset="-128"/>
              </a:rPr>
              <a:t/>
            </a:r>
            <a:br>
              <a:rPr lang="en-US" sz="2600" dirty="0" smtClean="0">
                <a:solidFill>
                  <a:srgbClr val="333399"/>
                </a:solidFill>
                <a:latin typeface="+mn-lt"/>
                <a:ea typeface="ヒラギノ角ゴ Pro W3" pitchFamily="1" charset="-128"/>
              </a:rPr>
            </a:br>
            <a:endParaRPr lang="en-US" sz="2600" b="1" dirty="0" smtClean="0">
              <a:solidFill>
                <a:srgbClr val="333399"/>
              </a:solidFill>
              <a:latin typeface="+mn-lt"/>
            </a:endParaRPr>
          </a:p>
          <a:p>
            <a:pPr algn="ctr" fontAlgn="auto">
              <a:spcBef>
                <a:spcPts val="1000"/>
              </a:spcBef>
              <a:spcAft>
                <a:spcPts val="0"/>
              </a:spcAft>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600" dirty="0" smtClean="0">
                <a:solidFill>
                  <a:srgbClr val="333399"/>
                </a:solidFill>
                <a:latin typeface="Arial" pitchFamily="34" charset="0"/>
                <a:ea typeface="ヒラギノ角ゴ Pro W3" pitchFamily="1" charset="-128"/>
              </a:rPr>
              <a:t>Background and Introduction</a:t>
            </a:r>
            <a:endParaRPr lang="en-US" sz="2600" dirty="0">
              <a:solidFill>
                <a:srgbClr val="333399"/>
              </a:solidFill>
              <a:latin typeface="Arial" pitchFamily="34" charset="0"/>
              <a:ea typeface="ヒラギノ角ゴ Pro W3" pitchFamily="1" charset="-128"/>
            </a:endParaRPr>
          </a:p>
        </p:txBody>
      </p:sp>
      <p:sp>
        <p:nvSpPr>
          <p:cNvPr id="8" name="Rectangle 7"/>
          <p:cNvSpPr>
            <a:spLocks noChangeArrowheads="1"/>
          </p:cNvSpPr>
          <p:nvPr/>
        </p:nvSpPr>
        <p:spPr bwMode="auto">
          <a:xfrm>
            <a:off x="45765" y="5373216"/>
            <a:ext cx="9144000" cy="60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sz="2200" b="0" dirty="0">
              <a:solidFill>
                <a:srgbClr val="3C4B87"/>
              </a:solidFill>
            </a:endParaRPr>
          </a:p>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b="0" dirty="0">
                <a:solidFill>
                  <a:srgbClr val="333399"/>
                </a:solidFill>
                <a:latin typeface="+mn-lt"/>
              </a:rPr>
              <a:t>Brussels, </a:t>
            </a:r>
            <a:r>
              <a:rPr lang="en-US" sz="1800" b="0" dirty="0" smtClean="0">
                <a:solidFill>
                  <a:srgbClr val="333399"/>
                </a:solidFill>
                <a:latin typeface="+mn-lt"/>
              </a:rPr>
              <a:t>27-28 May 2015 </a:t>
            </a:r>
            <a:endParaRPr lang="en-US" sz="1800" b="0" dirty="0">
              <a:solidFill>
                <a:srgbClr val="333399"/>
              </a:solidFill>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2"/>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A50021"/>
              </a:buClr>
              <a:buSzPct val="75000"/>
              <a:buFont typeface="Wingdings" pitchFamily="2" charset="2"/>
              <a:buChar char="§"/>
              <a:defRPr sz="2800">
                <a:solidFill>
                  <a:srgbClr val="333399"/>
                </a:solidFill>
                <a:latin typeface="Arial" pitchFamily="34" charset="0"/>
              </a:defRPr>
            </a:lvl1pPr>
            <a:lvl2pPr marL="742950" indent="-285750" eaLnBrk="0" hangingPunct="0">
              <a:spcBef>
                <a:spcPct val="20000"/>
              </a:spcBef>
              <a:buClr>
                <a:srgbClr val="A50021"/>
              </a:buClr>
              <a:buSzPct val="75000"/>
              <a:buFont typeface="Wingdings" pitchFamily="2" charset="2"/>
              <a:buChar char="§"/>
              <a:defRPr sz="2600">
                <a:solidFill>
                  <a:srgbClr val="333399"/>
                </a:solidFill>
                <a:latin typeface="Arial" pitchFamily="34" charset="0"/>
              </a:defRPr>
            </a:lvl2pPr>
            <a:lvl3pPr marL="1143000" indent="-228600" eaLnBrk="0" hangingPunct="0">
              <a:spcBef>
                <a:spcPct val="20000"/>
              </a:spcBef>
              <a:buClr>
                <a:srgbClr val="A50021"/>
              </a:buClr>
              <a:buSzPct val="75000"/>
              <a:buFont typeface="Wingdings" pitchFamily="2" charset="2"/>
              <a:buChar char="§"/>
              <a:defRPr sz="2200">
                <a:solidFill>
                  <a:srgbClr val="333399"/>
                </a:solidFill>
                <a:latin typeface="Arial" pitchFamily="34" charset="0"/>
              </a:defRPr>
            </a:lvl3pPr>
            <a:lvl4pPr marL="16002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4pPr>
            <a:lvl5pPr marL="20574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5pPr>
            <a:lvl6pPr marL="25146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eaLnBrk="1" hangingPunct="1">
              <a:spcBef>
                <a:spcPct val="0"/>
              </a:spcBef>
              <a:buClrTx/>
              <a:buSzTx/>
              <a:buFontTx/>
              <a:buNone/>
            </a:pPr>
            <a:fld id="{D657722C-D20E-4D5B-ADD7-7A88252CFA0F}" type="slidenum">
              <a:rPr lang="en-GB" altLang="en-US" sz="900" smtClean="0">
                <a:solidFill>
                  <a:schemeClr val="bg1"/>
                </a:solidFill>
                <a:latin typeface="Verdana" pitchFamily="34" charset="0"/>
                <a:ea typeface="ヒラギノ角ゴ Pro W3"/>
              </a:rPr>
              <a:pPr eaLnBrk="1" hangingPunct="1">
                <a:spcBef>
                  <a:spcPct val="0"/>
                </a:spcBef>
                <a:buClrTx/>
                <a:buSzTx/>
                <a:buFontTx/>
                <a:buNone/>
              </a:pPr>
              <a:t>2</a:t>
            </a:fld>
            <a:endParaRPr lang="en-GB" altLang="en-US" sz="900" smtClean="0">
              <a:solidFill>
                <a:schemeClr val="bg1"/>
              </a:solidFill>
              <a:latin typeface="Verdana" pitchFamily="34" charset="0"/>
              <a:ea typeface="ヒラギノ角ゴ Pro W3"/>
            </a:endParaRPr>
          </a:p>
        </p:txBody>
      </p:sp>
      <p:sp>
        <p:nvSpPr>
          <p:cNvPr id="122883" name="Rectangle 3"/>
          <p:cNvSpPr>
            <a:spLocks noGrp="1" noChangeArrowheads="1"/>
          </p:cNvSpPr>
          <p:nvPr>
            <p:ph type="body" idx="1"/>
          </p:nvPr>
        </p:nvSpPr>
        <p:spPr>
          <a:xfrm>
            <a:off x="323528" y="1196752"/>
            <a:ext cx="8712968" cy="5256212"/>
          </a:xfrm>
        </p:spPr>
        <p:txBody>
          <a:bodyPr/>
          <a:lstStyle/>
          <a:p>
            <a:pPr marL="0" lvl="0" indent="0">
              <a:buNone/>
            </a:pPr>
            <a:r>
              <a:rPr lang="en-GB" dirty="0" smtClean="0">
                <a:solidFill>
                  <a:srgbClr val="800000"/>
                </a:solidFill>
              </a:rPr>
              <a:t>■ Information and Exchange on</a:t>
            </a:r>
          </a:p>
          <a:p>
            <a:pPr lvl="0"/>
            <a:r>
              <a:rPr lang="en-GB" sz="2400" dirty="0" smtClean="0"/>
              <a:t>Time </a:t>
            </a:r>
            <a:r>
              <a:rPr lang="en-GB" sz="2400" dirty="0"/>
              <a:t>and capacities needed to prepare procurement and contracts,</a:t>
            </a:r>
            <a:endParaRPr lang="en-US" sz="2400" dirty="0"/>
          </a:p>
          <a:p>
            <a:pPr lvl="0"/>
            <a:r>
              <a:rPr lang="en-GB" sz="2400" dirty="0"/>
              <a:t>Applicable types of contracts,</a:t>
            </a:r>
            <a:endParaRPr lang="en-US" sz="2400" dirty="0"/>
          </a:p>
          <a:p>
            <a:pPr lvl="0"/>
            <a:r>
              <a:rPr lang="en-GB" sz="2400" dirty="0"/>
              <a:t>Compensation calculation,</a:t>
            </a:r>
            <a:endParaRPr lang="en-US" sz="2400" dirty="0"/>
          </a:p>
          <a:p>
            <a:pPr lvl="0"/>
            <a:r>
              <a:rPr lang="en-GB" sz="2400" dirty="0"/>
              <a:t>Performance requirements and penalties,</a:t>
            </a:r>
            <a:endParaRPr lang="en-US" sz="2400" dirty="0"/>
          </a:p>
          <a:p>
            <a:r>
              <a:rPr lang="en-GB" sz="2400" dirty="0" smtClean="0"/>
              <a:t>Capacities </a:t>
            </a:r>
            <a:r>
              <a:rPr lang="en-GB" sz="2400" dirty="0"/>
              <a:t>needed to monitor the </a:t>
            </a:r>
            <a:r>
              <a:rPr lang="en-GB" sz="2400" dirty="0" smtClean="0"/>
              <a:t>contracts</a:t>
            </a:r>
          </a:p>
          <a:p>
            <a:pPr marL="0" indent="0">
              <a:buNone/>
            </a:pPr>
            <a:r>
              <a:rPr lang="en-GB" dirty="0" smtClean="0">
                <a:solidFill>
                  <a:srgbClr val="800000"/>
                </a:solidFill>
              </a:rPr>
              <a:t>■ </a:t>
            </a:r>
            <a:r>
              <a:rPr lang="en-GB" dirty="0">
                <a:solidFill>
                  <a:srgbClr val="800000"/>
                </a:solidFill>
              </a:rPr>
              <a:t>I</a:t>
            </a:r>
            <a:r>
              <a:rPr lang="en-GB" dirty="0" smtClean="0">
                <a:solidFill>
                  <a:srgbClr val="800000"/>
                </a:solidFill>
              </a:rPr>
              <a:t>dentification </a:t>
            </a:r>
            <a:r>
              <a:rPr lang="en-GB" dirty="0">
                <a:solidFill>
                  <a:srgbClr val="800000"/>
                </a:solidFill>
              </a:rPr>
              <a:t>of specific training needs</a:t>
            </a:r>
            <a:endParaRPr lang="en-GB" dirty="0" smtClean="0">
              <a:solidFill>
                <a:srgbClr val="800000"/>
              </a:solidFill>
            </a:endParaRPr>
          </a:p>
          <a:p>
            <a:pPr marL="0" indent="0">
              <a:buNone/>
            </a:pPr>
            <a:r>
              <a:rPr lang="en-GB" dirty="0" smtClean="0">
                <a:solidFill>
                  <a:srgbClr val="800000"/>
                </a:solidFill>
              </a:rPr>
              <a:t>■ Planning of </a:t>
            </a:r>
            <a:r>
              <a:rPr lang="de-CH" dirty="0" err="1" smtClean="0">
                <a:solidFill>
                  <a:srgbClr val="800000"/>
                </a:solidFill>
                <a:ea typeface="ＭＳ Ｐゴシック" pitchFamily="34" charset="-128"/>
              </a:rPr>
              <a:t>c</a:t>
            </a:r>
            <a:r>
              <a:rPr lang="de-CH" altLang="ja-JP" dirty="0" err="1" smtClean="0">
                <a:solidFill>
                  <a:srgbClr val="800000"/>
                </a:solidFill>
                <a:ea typeface="ＭＳ Ｐゴシック" pitchFamily="34" charset="-128"/>
              </a:rPr>
              <a:t>apacity</a:t>
            </a:r>
            <a:r>
              <a:rPr lang="de-CH" altLang="ja-JP" dirty="0" smtClean="0">
                <a:solidFill>
                  <a:srgbClr val="800000"/>
                </a:solidFill>
                <a:ea typeface="ＭＳ Ｐゴシック" pitchFamily="34" charset="-128"/>
              </a:rPr>
              <a:t> </a:t>
            </a:r>
            <a:r>
              <a:rPr lang="de-CH" altLang="ja-JP" dirty="0" err="1">
                <a:solidFill>
                  <a:srgbClr val="800000"/>
                </a:solidFill>
                <a:ea typeface="ＭＳ Ｐゴシック" pitchFamily="34" charset="-128"/>
              </a:rPr>
              <a:t>building</a:t>
            </a:r>
            <a:r>
              <a:rPr lang="de-CH" altLang="ja-JP" dirty="0">
                <a:solidFill>
                  <a:srgbClr val="800000"/>
                </a:solidFill>
                <a:ea typeface="ＭＳ Ｐゴシック" pitchFamily="34" charset="-128"/>
              </a:rPr>
              <a:t> </a:t>
            </a:r>
            <a:r>
              <a:rPr lang="de-CH" altLang="ja-JP" dirty="0" err="1" smtClean="0">
                <a:solidFill>
                  <a:srgbClr val="800000"/>
                </a:solidFill>
                <a:ea typeface="ＭＳ Ｐゴシック" pitchFamily="34" charset="-128"/>
              </a:rPr>
              <a:t>activities</a:t>
            </a:r>
            <a:endParaRPr lang="en-GB" dirty="0" smtClean="0">
              <a:solidFill>
                <a:srgbClr val="800000"/>
              </a:solidFill>
            </a:endParaRPr>
          </a:p>
          <a:p>
            <a:pPr marL="0" indent="0">
              <a:buNone/>
            </a:pPr>
            <a:r>
              <a:rPr lang="en-GB" dirty="0" smtClean="0">
                <a:solidFill>
                  <a:srgbClr val="800000"/>
                </a:solidFill>
              </a:rPr>
              <a:t>■ Exchange with Commission and Stakeholders</a:t>
            </a:r>
            <a:endParaRPr lang="en-US" altLang="ja-JP" dirty="0">
              <a:solidFill>
                <a:srgbClr val="800000"/>
              </a:solidFill>
              <a:ea typeface="ＭＳ Ｐゴシック" pitchFamily="34" charset="-128"/>
            </a:endParaRPr>
          </a:p>
        </p:txBody>
      </p:sp>
      <p:sp>
        <p:nvSpPr>
          <p:cNvPr id="19460" name="Rectangle 2"/>
          <p:cNvSpPr>
            <a:spLocks noGrp="1" noChangeArrowheads="1"/>
          </p:cNvSpPr>
          <p:nvPr>
            <p:ph type="title" idx="4294967295"/>
          </p:nvPr>
        </p:nvSpPr>
        <p:spPr>
          <a:xfrm>
            <a:off x="71438" y="0"/>
            <a:ext cx="7885112" cy="836613"/>
          </a:xfrm>
        </p:spPr>
        <p:txBody>
          <a:bodyPr/>
          <a:lstStyle/>
          <a:p>
            <a:pPr algn="l" eaLnBrk="1" hangingPunct="1"/>
            <a:r>
              <a:rPr lang="en-GB" altLang="en-US" dirty="0" smtClean="0"/>
              <a:t>Purpose of the workshop</a:t>
            </a:r>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2"/>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A50021"/>
              </a:buClr>
              <a:buSzPct val="75000"/>
              <a:buFont typeface="Wingdings" pitchFamily="2" charset="2"/>
              <a:buChar char="§"/>
              <a:defRPr sz="2800">
                <a:solidFill>
                  <a:srgbClr val="333399"/>
                </a:solidFill>
                <a:latin typeface="Arial" pitchFamily="34" charset="0"/>
              </a:defRPr>
            </a:lvl1pPr>
            <a:lvl2pPr marL="742950" indent="-285750" eaLnBrk="0" hangingPunct="0">
              <a:spcBef>
                <a:spcPct val="20000"/>
              </a:spcBef>
              <a:buClr>
                <a:srgbClr val="A50021"/>
              </a:buClr>
              <a:buSzPct val="75000"/>
              <a:buFont typeface="Wingdings" pitchFamily="2" charset="2"/>
              <a:buChar char="§"/>
              <a:defRPr sz="2600">
                <a:solidFill>
                  <a:srgbClr val="333399"/>
                </a:solidFill>
                <a:latin typeface="Arial" pitchFamily="34" charset="0"/>
              </a:defRPr>
            </a:lvl2pPr>
            <a:lvl3pPr marL="1143000" indent="-228600" eaLnBrk="0" hangingPunct="0">
              <a:spcBef>
                <a:spcPct val="20000"/>
              </a:spcBef>
              <a:buClr>
                <a:srgbClr val="A50021"/>
              </a:buClr>
              <a:buSzPct val="75000"/>
              <a:buFont typeface="Wingdings" pitchFamily="2" charset="2"/>
              <a:buChar char="§"/>
              <a:defRPr sz="2200">
                <a:solidFill>
                  <a:srgbClr val="333399"/>
                </a:solidFill>
                <a:latin typeface="Arial" pitchFamily="34" charset="0"/>
              </a:defRPr>
            </a:lvl3pPr>
            <a:lvl4pPr marL="16002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4pPr>
            <a:lvl5pPr marL="20574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5pPr>
            <a:lvl6pPr marL="25146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eaLnBrk="1" hangingPunct="1">
              <a:spcBef>
                <a:spcPct val="0"/>
              </a:spcBef>
              <a:buClrTx/>
              <a:buSzTx/>
              <a:buFontTx/>
              <a:buNone/>
            </a:pPr>
            <a:fld id="{D657722C-D20E-4D5B-ADD7-7A88252CFA0F}" type="slidenum">
              <a:rPr lang="en-GB" altLang="en-US" sz="900" smtClean="0">
                <a:solidFill>
                  <a:schemeClr val="bg1"/>
                </a:solidFill>
                <a:latin typeface="Verdana" pitchFamily="34" charset="0"/>
                <a:ea typeface="ヒラギノ角ゴ Pro W3"/>
              </a:rPr>
              <a:pPr eaLnBrk="1" hangingPunct="1">
                <a:spcBef>
                  <a:spcPct val="0"/>
                </a:spcBef>
                <a:buClrTx/>
                <a:buSzTx/>
                <a:buFontTx/>
                <a:buNone/>
              </a:pPr>
              <a:t>3</a:t>
            </a:fld>
            <a:endParaRPr lang="en-GB" altLang="en-US" sz="900" smtClean="0">
              <a:solidFill>
                <a:schemeClr val="bg1"/>
              </a:solidFill>
              <a:latin typeface="Verdana" pitchFamily="34" charset="0"/>
              <a:ea typeface="ヒラギノ角ゴ Pro W3"/>
            </a:endParaRPr>
          </a:p>
        </p:txBody>
      </p:sp>
      <p:sp>
        <p:nvSpPr>
          <p:cNvPr id="122883" name="Rectangle 3"/>
          <p:cNvSpPr>
            <a:spLocks noGrp="1" noChangeArrowheads="1"/>
          </p:cNvSpPr>
          <p:nvPr>
            <p:ph type="body" idx="1"/>
          </p:nvPr>
        </p:nvSpPr>
        <p:spPr>
          <a:xfrm>
            <a:off x="323850" y="1268413"/>
            <a:ext cx="8423275" cy="5256212"/>
          </a:xfrm>
        </p:spPr>
        <p:txBody>
          <a:bodyPr/>
          <a:lstStyle/>
          <a:p>
            <a:pPr eaLnBrk="1" hangingPunct="1">
              <a:lnSpc>
                <a:spcPct val="90000"/>
              </a:lnSpc>
              <a:spcAft>
                <a:spcPct val="20000"/>
              </a:spcAft>
            </a:pPr>
            <a:r>
              <a:rPr lang="en-US" altLang="en-US" sz="2600" dirty="0"/>
              <a:t>JASPERS is involved in transport projects which are to be funded through Cohesion Fund and Structural Funds (CSF) including urban bus, metro, tram and rail transport, commuter rail, long distance rail projects.</a:t>
            </a:r>
          </a:p>
          <a:p>
            <a:pPr eaLnBrk="1" hangingPunct="1">
              <a:lnSpc>
                <a:spcPct val="90000"/>
              </a:lnSpc>
              <a:spcAft>
                <a:spcPct val="20000"/>
              </a:spcAft>
            </a:pPr>
            <a:r>
              <a:rPr lang="en-US" altLang="en-US" sz="2600" dirty="0"/>
              <a:t>Relevant actions include PSC guidelines, template PSCs and </a:t>
            </a:r>
            <a:r>
              <a:rPr lang="en-US" altLang="en-US" sz="2600" dirty="0" smtClean="0"/>
              <a:t>advice on a number </a:t>
            </a:r>
            <a:r>
              <a:rPr lang="en-US" altLang="en-US" sz="2600" dirty="0"/>
              <a:t>of PSCs for EU funded </a:t>
            </a:r>
            <a:r>
              <a:rPr lang="en-US" altLang="en-US" sz="2600" dirty="0" smtClean="0"/>
              <a:t>rail, rolling </a:t>
            </a:r>
            <a:r>
              <a:rPr lang="en-US" altLang="en-US" sz="2600" dirty="0"/>
              <a:t>stock and urban transport </a:t>
            </a:r>
            <a:r>
              <a:rPr lang="en-US" altLang="en-US" sz="2600" dirty="0" smtClean="0"/>
              <a:t>projects.</a:t>
            </a:r>
          </a:p>
          <a:p>
            <a:pPr eaLnBrk="1" hangingPunct="1">
              <a:lnSpc>
                <a:spcPct val="90000"/>
              </a:lnSpc>
              <a:spcAft>
                <a:spcPct val="20000"/>
              </a:spcAft>
            </a:pPr>
            <a:r>
              <a:rPr lang="en-US" altLang="en-US" sz="2600" dirty="0" smtClean="0"/>
              <a:t>JASPERS </a:t>
            </a:r>
            <a:r>
              <a:rPr lang="en-US" altLang="en-US" sz="2600" dirty="0"/>
              <a:t>promotes transparent relationship between the relevant public authorities and transport operators. </a:t>
            </a:r>
            <a:r>
              <a:rPr lang="en-US" altLang="en-US" sz="2600" dirty="0" smtClean="0"/>
              <a:t>It aims with this to contribute to sustainable transport service on as project lifetime basis. </a:t>
            </a:r>
            <a:endParaRPr lang="en-US" altLang="ja-JP" sz="2200" dirty="0">
              <a:ea typeface="ＭＳ Ｐゴシック" pitchFamily="34" charset="-128"/>
            </a:endParaRPr>
          </a:p>
        </p:txBody>
      </p:sp>
      <p:sp>
        <p:nvSpPr>
          <p:cNvPr id="19460" name="Rectangle 2"/>
          <p:cNvSpPr>
            <a:spLocks noGrp="1" noChangeArrowheads="1"/>
          </p:cNvSpPr>
          <p:nvPr>
            <p:ph type="title" idx="4294967295"/>
          </p:nvPr>
        </p:nvSpPr>
        <p:spPr>
          <a:xfrm>
            <a:off x="71438" y="0"/>
            <a:ext cx="7885112" cy="836613"/>
          </a:xfrm>
        </p:spPr>
        <p:txBody>
          <a:bodyPr/>
          <a:lstStyle/>
          <a:p>
            <a:pPr algn="l" eaLnBrk="1" hangingPunct="1"/>
            <a:r>
              <a:rPr lang="en-GB" altLang="en-US" dirty="0" smtClean="0"/>
              <a:t>JASPERS context</a:t>
            </a:r>
          </a:p>
        </p:txBody>
      </p:sp>
    </p:spTree>
    <p:extLst>
      <p:ext uri="{BB962C8B-B14F-4D97-AF65-F5344CB8AC3E}">
        <p14:creationId xmlns:p14="http://schemas.microsoft.com/office/powerpoint/2010/main" val="185088556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2"/>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A50021"/>
              </a:buClr>
              <a:buSzPct val="75000"/>
              <a:buFont typeface="Wingdings" pitchFamily="2" charset="2"/>
              <a:buChar char="§"/>
              <a:defRPr sz="2800">
                <a:solidFill>
                  <a:srgbClr val="333399"/>
                </a:solidFill>
                <a:latin typeface="Arial" pitchFamily="34" charset="0"/>
              </a:defRPr>
            </a:lvl1pPr>
            <a:lvl2pPr marL="742950" indent="-285750" eaLnBrk="0" hangingPunct="0">
              <a:spcBef>
                <a:spcPct val="20000"/>
              </a:spcBef>
              <a:buClr>
                <a:srgbClr val="A50021"/>
              </a:buClr>
              <a:buSzPct val="75000"/>
              <a:buFont typeface="Wingdings" pitchFamily="2" charset="2"/>
              <a:buChar char="§"/>
              <a:defRPr sz="2600">
                <a:solidFill>
                  <a:srgbClr val="333399"/>
                </a:solidFill>
                <a:latin typeface="Arial" pitchFamily="34" charset="0"/>
              </a:defRPr>
            </a:lvl2pPr>
            <a:lvl3pPr marL="1143000" indent="-228600" eaLnBrk="0" hangingPunct="0">
              <a:spcBef>
                <a:spcPct val="20000"/>
              </a:spcBef>
              <a:buClr>
                <a:srgbClr val="A50021"/>
              </a:buClr>
              <a:buSzPct val="75000"/>
              <a:buFont typeface="Wingdings" pitchFamily="2" charset="2"/>
              <a:buChar char="§"/>
              <a:defRPr sz="2200">
                <a:solidFill>
                  <a:srgbClr val="333399"/>
                </a:solidFill>
                <a:latin typeface="Arial" pitchFamily="34" charset="0"/>
              </a:defRPr>
            </a:lvl3pPr>
            <a:lvl4pPr marL="16002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4pPr>
            <a:lvl5pPr marL="20574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5pPr>
            <a:lvl6pPr marL="25146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eaLnBrk="1" hangingPunct="1">
              <a:spcBef>
                <a:spcPct val="0"/>
              </a:spcBef>
              <a:buClrTx/>
              <a:buSzTx/>
              <a:buFontTx/>
              <a:buNone/>
            </a:pPr>
            <a:fld id="{D657722C-D20E-4D5B-ADD7-7A88252CFA0F}" type="slidenum">
              <a:rPr lang="en-GB" altLang="en-US" sz="900" smtClean="0">
                <a:solidFill>
                  <a:schemeClr val="bg1"/>
                </a:solidFill>
                <a:latin typeface="Verdana" pitchFamily="34" charset="0"/>
                <a:ea typeface="ヒラギノ角ゴ Pro W3"/>
              </a:rPr>
              <a:pPr eaLnBrk="1" hangingPunct="1">
                <a:spcBef>
                  <a:spcPct val="0"/>
                </a:spcBef>
                <a:buClrTx/>
                <a:buSzTx/>
                <a:buFontTx/>
                <a:buNone/>
              </a:pPr>
              <a:t>4</a:t>
            </a:fld>
            <a:endParaRPr lang="en-GB" altLang="en-US" sz="900" smtClean="0">
              <a:solidFill>
                <a:schemeClr val="bg1"/>
              </a:solidFill>
              <a:latin typeface="Verdana" pitchFamily="34" charset="0"/>
              <a:ea typeface="ヒラギノ角ゴ Pro W3"/>
            </a:endParaRPr>
          </a:p>
        </p:txBody>
      </p:sp>
      <p:sp>
        <p:nvSpPr>
          <p:cNvPr id="122883" name="Rectangle 3"/>
          <p:cNvSpPr>
            <a:spLocks noGrp="1" noChangeArrowheads="1"/>
          </p:cNvSpPr>
          <p:nvPr>
            <p:ph type="body" idx="1"/>
          </p:nvPr>
        </p:nvSpPr>
        <p:spPr>
          <a:xfrm>
            <a:off x="323850" y="1268413"/>
            <a:ext cx="8423275" cy="5256212"/>
          </a:xfrm>
        </p:spPr>
        <p:txBody>
          <a:bodyPr/>
          <a:lstStyle/>
          <a:p>
            <a:pPr eaLnBrk="1" hangingPunct="1">
              <a:lnSpc>
                <a:spcPct val="90000"/>
              </a:lnSpc>
              <a:spcAft>
                <a:spcPct val="20000"/>
              </a:spcAft>
            </a:pPr>
            <a:r>
              <a:rPr lang="en-US" altLang="en-US" sz="2600" dirty="0" smtClean="0"/>
              <a:t>In the new </a:t>
            </a:r>
            <a:r>
              <a:rPr lang="en-US" altLang="en-US" sz="2600" dirty="0"/>
              <a:t>Member States </a:t>
            </a:r>
            <a:r>
              <a:rPr lang="en-US" altLang="en-US" sz="2600" dirty="0" smtClean="0"/>
              <a:t>the PSO regulation 1370 of 2007 was often the </a:t>
            </a:r>
            <a:r>
              <a:rPr lang="en-US" altLang="en-US" sz="2600" dirty="0"/>
              <a:t>starting point for the establishment of contractual relationship between the operators and the competent authorities. </a:t>
            </a:r>
          </a:p>
          <a:p>
            <a:pPr eaLnBrk="1" hangingPunct="1">
              <a:lnSpc>
                <a:spcPct val="90000"/>
              </a:lnSpc>
              <a:spcAft>
                <a:spcPct val="20000"/>
              </a:spcAft>
            </a:pPr>
            <a:r>
              <a:rPr lang="en-US" altLang="en-US" sz="2600" dirty="0"/>
              <a:t>The requirement to establish a new contract </a:t>
            </a:r>
            <a:r>
              <a:rPr lang="en-US" altLang="en-US" sz="2600" dirty="0" smtClean="0"/>
              <a:t>was in some cases also the </a:t>
            </a:r>
            <a:r>
              <a:rPr lang="en-US" altLang="en-US" sz="2600" dirty="0"/>
              <a:t>starting point for the development of appropriate structures within the competent authorities.</a:t>
            </a:r>
          </a:p>
          <a:p>
            <a:pPr eaLnBrk="1" hangingPunct="1">
              <a:lnSpc>
                <a:spcPct val="90000"/>
              </a:lnSpc>
              <a:spcAft>
                <a:spcPct val="20000"/>
              </a:spcAft>
            </a:pPr>
            <a:r>
              <a:rPr lang="en-US" altLang="en-US" sz="2600" dirty="0"/>
              <a:t>The PSO contract compliant with the Regulation 1370/2007 is understood as a precondition for EU support for necessary (infrastructure and) mobile assets. It also is an important document to secure external financing </a:t>
            </a:r>
            <a:r>
              <a:rPr lang="en-US" altLang="en-US" sz="2600" dirty="0" smtClean="0"/>
              <a:t>of </a:t>
            </a:r>
            <a:r>
              <a:rPr lang="en-US" altLang="en-US" sz="2600" dirty="0"/>
              <a:t>projects.</a:t>
            </a:r>
            <a:endParaRPr lang="en-GB" altLang="en-US" sz="2600" dirty="0"/>
          </a:p>
          <a:p>
            <a:pPr marL="452438" lvl="1" indent="-366713" eaLnBrk="1" hangingPunct="1">
              <a:buFont typeface="Wingdings" pitchFamily="2" charset="2"/>
              <a:buChar char="F"/>
              <a:defRPr/>
            </a:pPr>
            <a:endParaRPr lang="en-US" altLang="ja-JP" sz="2200" dirty="0">
              <a:ea typeface="ＭＳ Ｐゴシック" pitchFamily="34" charset="-128"/>
            </a:endParaRPr>
          </a:p>
        </p:txBody>
      </p:sp>
      <p:sp>
        <p:nvSpPr>
          <p:cNvPr id="19460" name="Rectangle 2"/>
          <p:cNvSpPr>
            <a:spLocks noGrp="1" noChangeArrowheads="1"/>
          </p:cNvSpPr>
          <p:nvPr>
            <p:ph type="title" idx="4294967295"/>
          </p:nvPr>
        </p:nvSpPr>
        <p:spPr>
          <a:xfrm>
            <a:off x="71438" y="0"/>
            <a:ext cx="7885112" cy="836613"/>
          </a:xfrm>
        </p:spPr>
        <p:txBody>
          <a:bodyPr/>
          <a:lstStyle/>
          <a:p>
            <a:pPr algn="l" eaLnBrk="1" hangingPunct="1"/>
            <a:r>
              <a:rPr lang="en-GB" altLang="en-US" dirty="0" smtClean="0"/>
              <a:t>JASPERS context</a:t>
            </a:r>
          </a:p>
        </p:txBody>
      </p:sp>
    </p:spTree>
    <p:extLst>
      <p:ext uri="{BB962C8B-B14F-4D97-AF65-F5344CB8AC3E}">
        <p14:creationId xmlns:p14="http://schemas.microsoft.com/office/powerpoint/2010/main" val="2498404062"/>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2"/>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A50021"/>
              </a:buClr>
              <a:buSzPct val="75000"/>
              <a:buFont typeface="Wingdings" pitchFamily="2" charset="2"/>
              <a:buChar char="§"/>
              <a:defRPr sz="2800">
                <a:solidFill>
                  <a:srgbClr val="333399"/>
                </a:solidFill>
                <a:latin typeface="Arial" pitchFamily="34" charset="0"/>
              </a:defRPr>
            </a:lvl1pPr>
            <a:lvl2pPr marL="742950" indent="-285750" eaLnBrk="0" hangingPunct="0">
              <a:spcBef>
                <a:spcPct val="20000"/>
              </a:spcBef>
              <a:buClr>
                <a:srgbClr val="A50021"/>
              </a:buClr>
              <a:buSzPct val="75000"/>
              <a:buFont typeface="Wingdings" pitchFamily="2" charset="2"/>
              <a:buChar char="§"/>
              <a:defRPr sz="2600">
                <a:solidFill>
                  <a:srgbClr val="333399"/>
                </a:solidFill>
                <a:latin typeface="Arial" pitchFamily="34" charset="0"/>
              </a:defRPr>
            </a:lvl2pPr>
            <a:lvl3pPr marL="1143000" indent="-228600" eaLnBrk="0" hangingPunct="0">
              <a:spcBef>
                <a:spcPct val="20000"/>
              </a:spcBef>
              <a:buClr>
                <a:srgbClr val="A50021"/>
              </a:buClr>
              <a:buSzPct val="75000"/>
              <a:buFont typeface="Wingdings" pitchFamily="2" charset="2"/>
              <a:buChar char="§"/>
              <a:defRPr sz="2200">
                <a:solidFill>
                  <a:srgbClr val="333399"/>
                </a:solidFill>
                <a:latin typeface="Arial" pitchFamily="34" charset="0"/>
              </a:defRPr>
            </a:lvl3pPr>
            <a:lvl4pPr marL="16002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4pPr>
            <a:lvl5pPr marL="20574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5pPr>
            <a:lvl6pPr marL="25146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eaLnBrk="1" hangingPunct="1">
              <a:spcBef>
                <a:spcPct val="0"/>
              </a:spcBef>
              <a:buClrTx/>
              <a:buSzTx/>
              <a:buFontTx/>
              <a:buNone/>
            </a:pPr>
            <a:fld id="{D657722C-D20E-4D5B-ADD7-7A88252CFA0F}" type="slidenum">
              <a:rPr lang="en-GB" altLang="en-US" sz="900" smtClean="0">
                <a:solidFill>
                  <a:schemeClr val="bg1"/>
                </a:solidFill>
                <a:latin typeface="Verdana" pitchFamily="34" charset="0"/>
                <a:ea typeface="ヒラギノ角ゴ Pro W3"/>
              </a:rPr>
              <a:pPr eaLnBrk="1" hangingPunct="1">
                <a:spcBef>
                  <a:spcPct val="0"/>
                </a:spcBef>
                <a:buClrTx/>
                <a:buSzTx/>
                <a:buFontTx/>
                <a:buNone/>
              </a:pPr>
              <a:t>5</a:t>
            </a:fld>
            <a:endParaRPr lang="en-GB" altLang="en-US" sz="900" smtClean="0">
              <a:solidFill>
                <a:schemeClr val="bg1"/>
              </a:solidFill>
              <a:latin typeface="Verdana" pitchFamily="34" charset="0"/>
              <a:ea typeface="ヒラギノ角ゴ Pro W3"/>
            </a:endParaRPr>
          </a:p>
        </p:txBody>
      </p:sp>
      <p:sp>
        <p:nvSpPr>
          <p:cNvPr id="122883" name="Rectangle 3"/>
          <p:cNvSpPr>
            <a:spLocks noGrp="1" noChangeArrowheads="1"/>
          </p:cNvSpPr>
          <p:nvPr>
            <p:ph type="body" idx="1"/>
          </p:nvPr>
        </p:nvSpPr>
        <p:spPr>
          <a:xfrm>
            <a:off x="251520" y="836712"/>
            <a:ext cx="8712968" cy="5184576"/>
          </a:xfrm>
        </p:spPr>
        <p:txBody>
          <a:bodyPr/>
          <a:lstStyle/>
          <a:p>
            <a:pPr marL="85725" lvl="1" indent="0" eaLnBrk="1" hangingPunct="1">
              <a:spcBef>
                <a:spcPts val="0"/>
              </a:spcBef>
              <a:buNone/>
              <a:defRPr/>
            </a:pPr>
            <a:r>
              <a:rPr lang="de-CH" altLang="ja-JP" sz="2200" dirty="0" smtClean="0">
                <a:ea typeface="ＭＳ Ｐゴシック" pitchFamily="34" charset="-128"/>
              </a:rPr>
              <a:t>The </a:t>
            </a:r>
            <a:r>
              <a:rPr lang="de-CH" altLang="ja-JP" sz="2200" dirty="0" err="1" smtClean="0">
                <a:solidFill>
                  <a:srgbClr val="800000"/>
                </a:solidFill>
                <a:ea typeface="ＭＳ Ｐゴシック" pitchFamily="34" charset="-128"/>
              </a:rPr>
              <a:t>types</a:t>
            </a:r>
            <a:r>
              <a:rPr lang="de-CH" altLang="ja-JP" sz="2200" dirty="0" smtClean="0">
                <a:solidFill>
                  <a:srgbClr val="800000"/>
                </a:solidFill>
                <a:ea typeface="ＭＳ Ｐゴシック" pitchFamily="34" charset="-128"/>
              </a:rPr>
              <a:t> </a:t>
            </a:r>
            <a:r>
              <a:rPr lang="de-CH" altLang="ja-JP" sz="2200" dirty="0" err="1" smtClean="0">
                <a:solidFill>
                  <a:srgbClr val="800000"/>
                </a:solidFill>
                <a:ea typeface="ＭＳ Ｐゴシック" pitchFamily="34" charset="-128"/>
              </a:rPr>
              <a:t>of</a:t>
            </a:r>
            <a:r>
              <a:rPr lang="de-CH" altLang="ja-JP" sz="2200" dirty="0" smtClean="0">
                <a:solidFill>
                  <a:srgbClr val="800000"/>
                </a:solidFill>
                <a:ea typeface="ＭＳ Ｐゴシック" pitchFamily="34" charset="-128"/>
              </a:rPr>
              <a:t> relevant JASPERS </a:t>
            </a:r>
            <a:r>
              <a:rPr lang="de-CH" altLang="ja-JP" sz="2200" dirty="0" err="1" smtClean="0">
                <a:solidFill>
                  <a:srgbClr val="800000"/>
                </a:solidFill>
                <a:ea typeface="ＭＳ Ｐゴシック" pitchFamily="34" charset="-128"/>
              </a:rPr>
              <a:t>projects</a:t>
            </a:r>
            <a:r>
              <a:rPr lang="de-CH" altLang="ja-JP" sz="2200" dirty="0" smtClean="0">
                <a:solidFill>
                  <a:srgbClr val="800000"/>
                </a:solidFill>
                <a:ea typeface="ＭＳ Ｐゴシック" pitchFamily="34" charset="-128"/>
              </a:rPr>
              <a:t> and </a:t>
            </a:r>
            <a:r>
              <a:rPr lang="de-CH" altLang="ja-JP" sz="2200" dirty="0" err="1" smtClean="0">
                <a:solidFill>
                  <a:srgbClr val="800000"/>
                </a:solidFill>
                <a:ea typeface="ＭＳ Ｐゴシック" pitchFamily="34" charset="-128"/>
              </a:rPr>
              <a:t>activities</a:t>
            </a:r>
            <a:r>
              <a:rPr lang="de-CH" altLang="ja-JP" sz="2200" dirty="0" smtClean="0">
                <a:ea typeface="ＭＳ Ｐゴシック" pitchFamily="34" charset="-128"/>
              </a:rPr>
              <a:t> </a:t>
            </a:r>
            <a:r>
              <a:rPr lang="de-CH" altLang="ja-JP" sz="2200" dirty="0" err="1" smtClean="0">
                <a:ea typeface="ＭＳ Ｐゴシック" pitchFamily="34" charset="-128"/>
              </a:rPr>
              <a:t>relate</a:t>
            </a:r>
            <a:r>
              <a:rPr lang="de-CH" altLang="ja-JP" sz="2200" dirty="0" smtClean="0">
                <a:ea typeface="ＭＳ Ｐゴシック" pitchFamily="34" charset="-128"/>
              </a:rPr>
              <a:t> </a:t>
            </a:r>
            <a:r>
              <a:rPr lang="de-CH" altLang="ja-JP" sz="2200" dirty="0" err="1" smtClean="0">
                <a:ea typeface="ＭＳ Ｐゴシック" pitchFamily="34" charset="-128"/>
              </a:rPr>
              <a:t>to</a:t>
            </a:r>
            <a:r>
              <a:rPr lang="de-CH" altLang="ja-JP" sz="2200" dirty="0" smtClean="0">
                <a:ea typeface="ＭＳ Ｐゴシック" pitchFamily="34" charset="-128"/>
              </a:rPr>
              <a:t>:</a:t>
            </a:r>
            <a:endParaRPr lang="de-CH" altLang="ja-JP" sz="900" dirty="0" smtClean="0">
              <a:ea typeface="ＭＳ Ｐゴシック" pitchFamily="34" charset="-128"/>
            </a:endParaRPr>
          </a:p>
          <a:p>
            <a:pPr marL="452438" lvl="1" indent="-366713" eaLnBrk="1" hangingPunct="1">
              <a:spcBef>
                <a:spcPts val="0"/>
              </a:spcBef>
              <a:buFont typeface="Wingdings" pitchFamily="2" charset="2"/>
              <a:buChar char="F"/>
              <a:defRPr/>
            </a:pPr>
            <a:r>
              <a:rPr lang="en-US" altLang="ja-JP" sz="2200" dirty="0" smtClean="0">
                <a:ea typeface="ＭＳ Ｐゴシック" pitchFamily="34" charset="-128"/>
              </a:rPr>
              <a:t>Railway Infrastructure – where the railway line serves a specific purpose in an urban and/or regional context (e.g. airport connection), </a:t>
            </a:r>
          </a:p>
          <a:p>
            <a:pPr marL="452438" lvl="1" indent="-366713" eaLnBrk="1" hangingPunct="1">
              <a:spcBef>
                <a:spcPts val="0"/>
              </a:spcBef>
              <a:buFont typeface="Wingdings" pitchFamily="2" charset="2"/>
              <a:buChar char="F"/>
              <a:defRPr/>
            </a:pPr>
            <a:r>
              <a:rPr lang="en-US" altLang="ja-JP" sz="2200" dirty="0" smtClean="0">
                <a:ea typeface="ＭＳ Ｐゴシック" pitchFamily="34" charset="-128"/>
              </a:rPr>
              <a:t>Railway </a:t>
            </a:r>
            <a:r>
              <a:rPr lang="en-US" altLang="ja-JP" sz="2200" dirty="0">
                <a:ea typeface="ＭＳ Ｐゴシック" pitchFamily="34" charset="-128"/>
              </a:rPr>
              <a:t>Rolling </a:t>
            </a:r>
            <a:r>
              <a:rPr lang="en-US" altLang="ja-JP" sz="2200" dirty="0" smtClean="0">
                <a:ea typeface="ＭＳ Ｐゴシック" pitchFamily="34" charset="-128"/>
              </a:rPr>
              <a:t>Stock </a:t>
            </a:r>
          </a:p>
          <a:p>
            <a:pPr marL="452438" lvl="1" indent="-366713" eaLnBrk="1" hangingPunct="1">
              <a:spcBef>
                <a:spcPts val="0"/>
              </a:spcBef>
              <a:buFont typeface="Wingdings" pitchFamily="2" charset="2"/>
              <a:buChar char="F"/>
              <a:defRPr/>
            </a:pPr>
            <a:r>
              <a:rPr lang="en-US" altLang="ja-JP" sz="2200" dirty="0">
                <a:ea typeface="ＭＳ Ｐゴシック" pitchFamily="34" charset="-128"/>
              </a:rPr>
              <a:t>Metro </a:t>
            </a:r>
            <a:r>
              <a:rPr lang="en-US" altLang="ja-JP" sz="2200" dirty="0" smtClean="0">
                <a:ea typeface="ＭＳ Ｐゴシック" pitchFamily="34" charset="-128"/>
              </a:rPr>
              <a:t>Systems (fixed infrastructure only or fixed infrastructure plus rolling stock)</a:t>
            </a:r>
          </a:p>
          <a:p>
            <a:pPr marL="452438" lvl="1" indent="-366713" eaLnBrk="1" hangingPunct="1">
              <a:spcBef>
                <a:spcPts val="0"/>
              </a:spcBef>
              <a:buFont typeface="Wingdings" pitchFamily="2" charset="2"/>
              <a:buChar char="F"/>
              <a:defRPr/>
            </a:pPr>
            <a:r>
              <a:rPr lang="en-US" altLang="ja-JP" sz="2200" dirty="0" smtClean="0">
                <a:ea typeface="ＭＳ Ｐゴシック" pitchFamily="34" charset="-128"/>
              </a:rPr>
              <a:t>Metro rolling stock </a:t>
            </a:r>
          </a:p>
          <a:p>
            <a:pPr marL="452438" lvl="1" indent="-366713" eaLnBrk="1" hangingPunct="1">
              <a:spcBef>
                <a:spcPts val="0"/>
              </a:spcBef>
              <a:buFont typeface="Wingdings" pitchFamily="2" charset="2"/>
              <a:buChar char="F"/>
              <a:defRPr/>
            </a:pPr>
            <a:r>
              <a:rPr lang="en-US" altLang="ja-JP" sz="2200" dirty="0">
                <a:ea typeface="ＭＳ Ｐゴシック" pitchFamily="34" charset="-128"/>
              </a:rPr>
              <a:t>Tram </a:t>
            </a:r>
            <a:r>
              <a:rPr lang="en-US" altLang="ja-JP" sz="2200" dirty="0" smtClean="0">
                <a:ea typeface="ＭＳ Ｐゴシック" pitchFamily="34" charset="-128"/>
              </a:rPr>
              <a:t>Systems (</a:t>
            </a:r>
            <a:r>
              <a:rPr lang="en-US" altLang="ja-JP" sz="2200" dirty="0">
                <a:ea typeface="ＭＳ Ｐゴシック" pitchFamily="34" charset="-128"/>
              </a:rPr>
              <a:t>fixed infrastructure only or fixed infrastructure plus rolling stock)</a:t>
            </a:r>
          </a:p>
          <a:p>
            <a:pPr marL="452438" lvl="1" indent="-366713" eaLnBrk="1" hangingPunct="1">
              <a:spcBef>
                <a:spcPts val="0"/>
              </a:spcBef>
              <a:buFont typeface="Wingdings" pitchFamily="2" charset="2"/>
              <a:buChar char="F"/>
              <a:defRPr/>
            </a:pPr>
            <a:r>
              <a:rPr lang="en-US" altLang="ja-JP" sz="2200" dirty="0" smtClean="0">
                <a:ea typeface="ＭＳ Ｐゴシック" pitchFamily="34" charset="-128"/>
              </a:rPr>
              <a:t>Tram </a:t>
            </a:r>
            <a:r>
              <a:rPr lang="en-US" altLang="ja-JP" sz="2200" dirty="0">
                <a:ea typeface="ＭＳ Ｐゴシック" pitchFamily="34" charset="-128"/>
              </a:rPr>
              <a:t>Rolling Stock, </a:t>
            </a:r>
            <a:endParaRPr lang="en-US" altLang="ja-JP" sz="2200" dirty="0" smtClean="0">
              <a:ea typeface="ＭＳ Ｐゴシック" pitchFamily="34" charset="-128"/>
            </a:endParaRPr>
          </a:p>
          <a:p>
            <a:pPr marL="452438" lvl="1" indent="-366713" eaLnBrk="1" hangingPunct="1">
              <a:spcBef>
                <a:spcPts val="0"/>
              </a:spcBef>
              <a:buFont typeface="Wingdings" pitchFamily="2" charset="2"/>
              <a:buChar char="F"/>
              <a:defRPr/>
            </a:pPr>
            <a:r>
              <a:rPr lang="de-CH" altLang="ja-JP" sz="2200" dirty="0" smtClean="0">
                <a:ea typeface="ＭＳ Ｐゴシック" pitchFamily="34" charset="-128"/>
              </a:rPr>
              <a:t>Bus Transport (</a:t>
            </a:r>
            <a:r>
              <a:rPr lang="de-CH" altLang="ja-JP" sz="2200" dirty="0" err="1" smtClean="0">
                <a:ea typeface="ＭＳ Ｐゴシック" pitchFamily="34" charset="-128"/>
              </a:rPr>
              <a:t>fixed</a:t>
            </a:r>
            <a:r>
              <a:rPr lang="de-CH" altLang="ja-JP" sz="2200" dirty="0" smtClean="0">
                <a:ea typeface="ＭＳ Ｐゴシック" pitchFamily="34" charset="-128"/>
              </a:rPr>
              <a:t> </a:t>
            </a:r>
            <a:r>
              <a:rPr lang="de-CH" altLang="ja-JP" sz="2200" dirty="0" err="1" smtClean="0">
                <a:ea typeface="ＭＳ Ｐゴシック" pitchFamily="34" charset="-128"/>
              </a:rPr>
              <a:t>infrastructure</a:t>
            </a:r>
            <a:r>
              <a:rPr lang="de-CH" altLang="ja-JP" sz="2200" dirty="0" smtClean="0">
                <a:ea typeface="ＭＳ Ｐゴシック" pitchFamily="34" charset="-128"/>
              </a:rPr>
              <a:t> and </a:t>
            </a:r>
            <a:r>
              <a:rPr lang="de-CH" altLang="ja-JP" sz="2200" dirty="0" err="1" smtClean="0">
                <a:ea typeface="ＭＳ Ｐゴシック" pitchFamily="34" charset="-128"/>
              </a:rPr>
              <a:t>vehicles</a:t>
            </a:r>
            <a:r>
              <a:rPr lang="de-CH" altLang="ja-JP" sz="2200" dirty="0" smtClean="0">
                <a:ea typeface="ＭＳ Ｐゴシック" pitchFamily="34" charset="-128"/>
              </a:rPr>
              <a:t>)</a:t>
            </a:r>
            <a:endParaRPr lang="en-US" altLang="ja-JP" sz="2200" dirty="0" smtClean="0">
              <a:ea typeface="ＭＳ Ｐゴシック" pitchFamily="34" charset="-128"/>
            </a:endParaRPr>
          </a:p>
          <a:p>
            <a:pPr marL="452438" lvl="1" indent="-366713" eaLnBrk="1" hangingPunct="1">
              <a:spcBef>
                <a:spcPts val="0"/>
              </a:spcBef>
              <a:buFont typeface="Wingdings" pitchFamily="2" charset="2"/>
              <a:buChar char="F"/>
              <a:defRPr/>
            </a:pPr>
            <a:r>
              <a:rPr lang="en-US" altLang="ja-JP" sz="2200" dirty="0" smtClean="0">
                <a:ea typeface="ＭＳ Ｐゴシック" pitchFamily="34" charset="-128"/>
              </a:rPr>
              <a:t>Transport Strategies at local level, including specific modal strategies</a:t>
            </a:r>
          </a:p>
          <a:p>
            <a:pPr marL="85725" lvl="1" indent="0" eaLnBrk="1" hangingPunct="1">
              <a:spcBef>
                <a:spcPts val="0"/>
              </a:spcBef>
              <a:buNone/>
              <a:defRPr/>
            </a:pPr>
            <a:r>
              <a:rPr lang="de-CH" altLang="ja-JP" sz="2200" dirty="0" smtClean="0">
                <a:solidFill>
                  <a:srgbClr val="800000"/>
                </a:solidFill>
                <a:ea typeface="ＭＳ Ｐゴシック" pitchFamily="34" charset="-128"/>
              </a:rPr>
              <a:t>Portfolio </a:t>
            </a:r>
            <a:r>
              <a:rPr lang="de-CH" altLang="ja-JP" sz="2200" dirty="0" err="1" smtClean="0">
                <a:solidFill>
                  <a:srgbClr val="800000"/>
                </a:solidFill>
                <a:ea typeface="ＭＳ Ｐゴシック" pitchFamily="34" charset="-128"/>
              </a:rPr>
              <a:t>includes</a:t>
            </a:r>
            <a:r>
              <a:rPr lang="de-CH" altLang="ja-JP" sz="2200" dirty="0" smtClean="0">
                <a:solidFill>
                  <a:srgbClr val="800000"/>
                </a:solidFill>
                <a:ea typeface="ＭＳ Ｐゴシック" pitchFamily="34" charset="-128"/>
              </a:rPr>
              <a:t> </a:t>
            </a:r>
            <a:r>
              <a:rPr lang="de-CH" altLang="ja-JP" sz="2200" dirty="0" err="1" smtClean="0">
                <a:solidFill>
                  <a:srgbClr val="800000"/>
                </a:solidFill>
                <a:ea typeface="ＭＳ Ｐゴシック" pitchFamily="34" charset="-128"/>
              </a:rPr>
              <a:t>about</a:t>
            </a:r>
            <a:r>
              <a:rPr lang="de-CH" altLang="ja-JP" sz="2200" dirty="0" smtClean="0">
                <a:solidFill>
                  <a:srgbClr val="800000"/>
                </a:solidFill>
                <a:ea typeface="ＭＳ Ｐゴシック" pitchFamily="34" charset="-128"/>
              </a:rPr>
              <a:t> 80 relevant </a:t>
            </a:r>
            <a:r>
              <a:rPr lang="de-CH" altLang="ja-JP" sz="2200" dirty="0" err="1" smtClean="0">
                <a:solidFill>
                  <a:srgbClr val="800000"/>
                </a:solidFill>
                <a:ea typeface="ＭＳ Ｐゴシック" pitchFamily="34" charset="-128"/>
              </a:rPr>
              <a:t>physical</a:t>
            </a:r>
            <a:r>
              <a:rPr lang="de-CH" altLang="ja-JP" sz="2200" dirty="0" smtClean="0">
                <a:solidFill>
                  <a:srgbClr val="800000"/>
                </a:solidFill>
                <a:ea typeface="ＭＳ Ｐゴシック" pitchFamily="34" charset="-128"/>
              </a:rPr>
              <a:t> </a:t>
            </a:r>
            <a:r>
              <a:rPr lang="de-CH" altLang="ja-JP" sz="2200" dirty="0" err="1" smtClean="0">
                <a:solidFill>
                  <a:srgbClr val="800000"/>
                </a:solidFill>
                <a:ea typeface="ＭＳ Ｐゴシック" pitchFamily="34" charset="-128"/>
              </a:rPr>
              <a:t>projects</a:t>
            </a:r>
            <a:r>
              <a:rPr lang="de-CH" altLang="ja-JP" sz="2200" dirty="0" smtClean="0">
                <a:ea typeface="ＭＳ Ｐゴシック" pitchFamily="34" charset="-128"/>
              </a:rPr>
              <a:t>, </a:t>
            </a:r>
            <a:r>
              <a:rPr lang="de-CH" altLang="ja-JP" sz="2200" dirty="0" err="1" smtClean="0">
                <a:ea typeface="ＭＳ Ｐゴシック" pitchFamily="34" charset="-128"/>
              </a:rPr>
              <a:t>drawing</a:t>
            </a:r>
            <a:r>
              <a:rPr lang="de-CH" altLang="ja-JP" sz="2200" dirty="0" smtClean="0">
                <a:ea typeface="ＭＳ Ｐゴシック" pitchFamily="34" charset="-128"/>
              </a:rPr>
              <a:t> on </a:t>
            </a:r>
            <a:r>
              <a:rPr lang="de-CH" altLang="ja-JP" sz="2200" dirty="0" err="1" smtClean="0">
                <a:ea typeface="ＭＳ Ｐゴシック" pitchFamily="34" charset="-128"/>
              </a:rPr>
              <a:t>more</a:t>
            </a:r>
            <a:r>
              <a:rPr lang="de-CH" altLang="ja-JP" sz="2200" dirty="0" smtClean="0">
                <a:ea typeface="ＭＳ Ｐゴシック" pitchFamily="34" charset="-128"/>
              </a:rPr>
              <a:t> </a:t>
            </a:r>
            <a:r>
              <a:rPr lang="de-CH" altLang="ja-JP" sz="2200" dirty="0" err="1" smtClean="0">
                <a:ea typeface="ＭＳ Ｐゴシック" pitchFamily="34" charset="-128"/>
              </a:rPr>
              <a:t>than</a:t>
            </a:r>
            <a:r>
              <a:rPr lang="de-CH" altLang="ja-JP" sz="2200" dirty="0" smtClean="0">
                <a:ea typeface="ＭＳ Ｐゴシック" pitchFamily="34" charset="-128"/>
              </a:rPr>
              <a:t> 16 </a:t>
            </a:r>
            <a:r>
              <a:rPr lang="de-CH" altLang="ja-JP" sz="2200" dirty="0" err="1" smtClean="0">
                <a:ea typeface="ＭＳ Ｐゴシック" pitchFamily="34" charset="-128"/>
              </a:rPr>
              <a:t>bn</a:t>
            </a:r>
            <a:r>
              <a:rPr lang="de-CH" altLang="ja-JP" sz="2200" dirty="0" smtClean="0">
                <a:ea typeface="ＭＳ Ｐゴシック" pitchFamily="34" charset="-128"/>
              </a:rPr>
              <a:t> € EU </a:t>
            </a:r>
            <a:r>
              <a:rPr lang="de-CH" altLang="ja-JP" sz="2200" dirty="0" err="1" smtClean="0">
                <a:ea typeface="ＭＳ Ｐゴシック" pitchFamily="34" charset="-128"/>
              </a:rPr>
              <a:t>grants</a:t>
            </a:r>
            <a:r>
              <a:rPr lang="de-CH" altLang="ja-JP" sz="2200" dirty="0" smtClean="0">
                <a:ea typeface="ＭＳ Ｐゴシック" pitchFamily="34" charset="-128"/>
              </a:rPr>
              <a:t>, </a:t>
            </a:r>
            <a:r>
              <a:rPr lang="de-CH" altLang="ja-JP" sz="2200" dirty="0" err="1" smtClean="0">
                <a:ea typeface="ＭＳ Ｐゴシック" pitchFamily="34" charset="-128"/>
              </a:rPr>
              <a:t>of</a:t>
            </a:r>
            <a:r>
              <a:rPr lang="de-CH" altLang="ja-JP" sz="2200" dirty="0" smtClean="0">
                <a:ea typeface="ＭＳ Ｐゴシック" pitchFamily="34" charset="-128"/>
              </a:rPr>
              <a:t> </a:t>
            </a:r>
            <a:r>
              <a:rPr lang="de-CH" altLang="ja-JP" sz="2200" dirty="0" err="1" smtClean="0">
                <a:ea typeface="ＭＳ Ｐゴシック" pitchFamily="34" charset="-128"/>
              </a:rPr>
              <a:t>which</a:t>
            </a:r>
            <a:r>
              <a:rPr lang="de-CH" altLang="ja-JP" sz="2200" dirty="0" smtClean="0">
                <a:ea typeface="ＭＳ Ｐゴシック" pitchFamily="34" charset="-128"/>
              </a:rPr>
              <a:t> 2 </a:t>
            </a:r>
            <a:r>
              <a:rPr lang="de-CH" altLang="ja-JP" sz="2200" dirty="0" err="1" smtClean="0">
                <a:ea typeface="ＭＳ Ｐゴシック" pitchFamily="34" charset="-128"/>
              </a:rPr>
              <a:t>bn</a:t>
            </a:r>
            <a:r>
              <a:rPr lang="de-CH" altLang="ja-JP" sz="2200" dirty="0" smtClean="0">
                <a:ea typeface="ＭＳ Ｐゴシック" pitchFamily="34" charset="-128"/>
              </a:rPr>
              <a:t> € </a:t>
            </a:r>
            <a:r>
              <a:rPr lang="de-CH" altLang="ja-JP" sz="2200" dirty="0" err="1" smtClean="0">
                <a:ea typeface="ＭＳ Ｐゴシック" pitchFamily="34" charset="-128"/>
              </a:rPr>
              <a:t>from</a:t>
            </a:r>
            <a:r>
              <a:rPr lang="de-CH" altLang="ja-JP" sz="2200" dirty="0" smtClean="0">
                <a:ea typeface="ＭＳ Ｐゴシック" pitchFamily="34" charset="-128"/>
              </a:rPr>
              <a:t> </a:t>
            </a:r>
            <a:r>
              <a:rPr lang="de-CH" altLang="ja-JP" sz="2200" dirty="0" err="1" smtClean="0">
                <a:ea typeface="ＭＳ Ｐゴシック" pitchFamily="34" charset="-128"/>
              </a:rPr>
              <a:t>current</a:t>
            </a:r>
            <a:r>
              <a:rPr lang="de-CH" altLang="ja-JP" sz="2200" dirty="0" smtClean="0">
                <a:ea typeface="ＭＳ Ｐゴシック" pitchFamily="34" charset="-128"/>
              </a:rPr>
              <a:t> </a:t>
            </a:r>
            <a:r>
              <a:rPr lang="de-CH" altLang="ja-JP" sz="2200" dirty="0" err="1" smtClean="0">
                <a:ea typeface="ＭＳ Ｐゴシック" pitchFamily="34" charset="-128"/>
              </a:rPr>
              <a:t>period</a:t>
            </a:r>
            <a:r>
              <a:rPr lang="de-CH" altLang="ja-JP" sz="2200" dirty="0" smtClean="0">
                <a:ea typeface="ＭＳ Ｐゴシック" pitchFamily="34" charset="-128"/>
              </a:rPr>
              <a:t> (60 </a:t>
            </a:r>
            <a:r>
              <a:rPr lang="de-CH" altLang="ja-JP" sz="2200" dirty="0" err="1" smtClean="0">
                <a:ea typeface="ＭＳ Ｐゴシック" pitchFamily="34" charset="-128"/>
              </a:rPr>
              <a:t>completed</a:t>
            </a:r>
            <a:r>
              <a:rPr lang="de-CH" altLang="ja-JP" sz="2200" dirty="0" smtClean="0">
                <a:ea typeface="ＭＳ Ｐゴシック" pitchFamily="34" charset="-128"/>
              </a:rPr>
              <a:t>;</a:t>
            </a:r>
            <a:r>
              <a:rPr lang="de-CH" altLang="ja-JP" sz="2200" dirty="0" smtClean="0">
                <a:solidFill>
                  <a:srgbClr val="800000"/>
                </a:solidFill>
                <a:ea typeface="ＭＳ Ｐゴシック" pitchFamily="34" charset="-128"/>
              </a:rPr>
              <a:t> </a:t>
            </a:r>
            <a:r>
              <a:rPr lang="de-CH" altLang="ja-JP" sz="2200" dirty="0" smtClean="0">
                <a:ea typeface="ＭＳ Ｐゴシック" pitchFamily="34" charset="-128"/>
              </a:rPr>
              <a:t>20 </a:t>
            </a:r>
            <a:r>
              <a:rPr lang="de-CH" altLang="ja-JP" sz="2200" dirty="0" err="1" smtClean="0">
                <a:ea typeface="ＭＳ Ｐゴシック" pitchFamily="34" charset="-128"/>
              </a:rPr>
              <a:t>ongoing</a:t>
            </a:r>
            <a:r>
              <a:rPr lang="de-CH" altLang="ja-JP" sz="2200" dirty="0" smtClean="0">
                <a:ea typeface="ＭＳ Ｐゴシック" pitchFamily="34" charset="-128"/>
              </a:rPr>
              <a:t>) </a:t>
            </a:r>
            <a:r>
              <a:rPr lang="de-CH" altLang="ja-JP" sz="2200" dirty="0" smtClean="0">
                <a:solidFill>
                  <a:srgbClr val="800000"/>
                </a:solidFill>
                <a:ea typeface="ＭＳ Ｐゴシック" pitchFamily="34" charset="-128"/>
              </a:rPr>
              <a:t>plus 10 relevant </a:t>
            </a:r>
            <a:r>
              <a:rPr lang="de-CH" altLang="ja-JP" sz="2200" dirty="0" err="1" smtClean="0">
                <a:solidFill>
                  <a:srgbClr val="800000"/>
                </a:solidFill>
                <a:ea typeface="ＭＳ Ｐゴシック" pitchFamily="34" charset="-128"/>
              </a:rPr>
              <a:t>advisory</a:t>
            </a:r>
            <a:r>
              <a:rPr lang="de-CH" altLang="ja-JP" sz="2200" dirty="0" smtClean="0">
                <a:solidFill>
                  <a:srgbClr val="800000"/>
                </a:solidFill>
                <a:ea typeface="ＭＳ Ｐゴシック" pitchFamily="34" charset="-128"/>
              </a:rPr>
              <a:t> </a:t>
            </a:r>
            <a:r>
              <a:rPr lang="de-CH" altLang="ja-JP" sz="2200" dirty="0" err="1" smtClean="0">
                <a:solidFill>
                  <a:srgbClr val="800000"/>
                </a:solidFill>
                <a:ea typeface="ＭＳ Ｐゴシック" pitchFamily="34" charset="-128"/>
              </a:rPr>
              <a:t>activities</a:t>
            </a:r>
            <a:r>
              <a:rPr lang="de-CH" altLang="ja-JP" sz="2200" dirty="0" smtClean="0">
                <a:solidFill>
                  <a:srgbClr val="800000"/>
                </a:solidFill>
                <a:ea typeface="ＭＳ Ｐゴシック" pitchFamily="34" charset="-128"/>
              </a:rPr>
              <a:t> </a:t>
            </a:r>
            <a:r>
              <a:rPr lang="en-US" altLang="ja-JP" sz="2200" dirty="0">
                <a:ea typeface="ＭＳ Ｐゴシック" pitchFamily="34" charset="-128"/>
              </a:rPr>
              <a:t>											</a:t>
            </a:r>
          </a:p>
          <a:p>
            <a:pPr marL="452438" lvl="1" indent="-366713" eaLnBrk="1" hangingPunct="1">
              <a:buFont typeface="Wingdings" pitchFamily="2" charset="2"/>
              <a:buChar char="F"/>
              <a:defRPr/>
            </a:pPr>
            <a:endParaRPr lang="en-US" altLang="ja-JP" sz="2200" dirty="0">
              <a:ea typeface="ＭＳ Ｐゴシック" pitchFamily="34" charset="-128"/>
            </a:endParaRPr>
          </a:p>
        </p:txBody>
      </p:sp>
      <p:sp>
        <p:nvSpPr>
          <p:cNvPr id="19460" name="Rectangle 2"/>
          <p:cNvSpPr>
            <a:spLocks noGrp="1" noChangeArrowheads="1"/>
          </p:cNvSpPr>
          <p:nvPr>
            <p:ph type="title" idx="4294967295"/>
          </p:nvPr>
        </p:nvSpPr>
        <p:spPr>
          <a:xfrm>
            <a:off x="71438" y="0"/>
            <a:ext cx="7885112" cy="836613"/>
          </a:xfrm>
        </p:spPr>
        <p:txBody>
          <a:bodyPr/>
          <a:lstStyle/>
          <a:p>
            <a:pPr algn="l" eaLnBrk="1" hangingPunct="1"/>
            <a:r>
              <a:rPr lang="en-GB" altLang="en-US" dirty="0"/>
              <a:t>Relevant JASPERS activities and projects</a:t>
            </a:r>
            <a:endParaRPr lang="en-GB" altLang="en-US" dirty="0" smtClean="0"/>
          </a:p>
        </p:txBody>
      </p:sp>
    </p:spTree>
    <p:extLst>
      <p:ext uri="{BB962C8B-B14F-4D97-AF65-F5344CB8AC3E}">
        <p14:creationId xmlns:p14="http://schemas.microsoft.com/office/powerpoint/2010/main" val="1092857300"/>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2"/>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A50021"/>
              </a:buClr>
              <a:buSzPct val="75000"/>
              <a:buFont typeface="Wingdings" pitchFamily="2" charset="2"/>
              <a:buChar char="§"/>
              <a:defRPr sz="2800">
                <a:solidFill>
                  <a:srgbClr val="333399"/>
                </a:solidFill>
                <a:latin typeface="Arial" pitchFamily="34" charset="0"/>
              </a:defRPr>
            </a:lvl1pPr>
            <a:lvl2pPr marL="742950" indent="-285750" eaLnBrk="0" hangingPunct="0">
              <a:spcBef>
                <a:spcPct val="20000"/>
              </a:spcBef>
              <a:buClr>
                <a:srgbClr val="A50021"/>
              </a:buClr>
              <a:buSzPct val="75000"/>
              <a:buFont typeface="Wingdings" pitchFamily="2" charset="2"/>
              <a:buChar char="§"/>
              <a:defRPr sz="2600">
                <a:solidFill>
                  <a:srgbClr val="333399"/>
                </a:solidFill>
                <a:latin typeface="Arial" pitchFamily="34" charset="0"/>
              </a:defRPr>
            </a:lvl2pPr>
            <a:lvl3pPr marL="1143000" indent="-228600" eaLnBrk="0" hangingPunct="0">
              <a:spcBef>
                <a:spcPct val="20000"/>
              </a:spcBef>
              <a:buClr>
                <a:srgbClr val="A50021"/>
              </a:buClr>
              <a:buSzPct val="75000"/>
              <a:buFont typeface="Wingdings" pitchFamily="2" charset="2"/>
              <a:buChar char="§"/>
              <a:defRPr sz="2200">
                <a:solidFill>
                  <a:srgbClr val="333399"/>
                </a:solidFill>
                <a:latin typeface="Arial" pitchFamily="34" charset="0"/>
              </a:defRPr>
            </a:lvl3pPr>
            <a:lvl4pPr marL="16002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4pPr>
            <a:lvl5pPr marL="20574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5pPr>
            <a:lvl6pPr marL="25146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eaLnBrk="1" hangingPunct="1">
              <a:spcBef>
                <a:spcPct val="0"/>
              </a:spcBef>
              <a:buClrTx/>
              <a:buSzTx/>
              <a:buFontTx/>
              <a:buNone/>
            </a:pPr>
            <a:fld id="{D657722C-D20E-4D5B-ADD7-7A88252CFA0F}" type="slidenum">
              <a:rPr lang="en-GB" altLang="en-US" sz="900" smtClean="0">
                <a:solidFill>
                  <a:schemeClr val="bg1"/>
                </a:solidFill>
                <a:latin typeface="Verdana" pitchFamily="34" charset="0"/>
                <a:ea typeface="ヒラギノ角ゴ Pro W3"/>
              </a:rPr>
              <a:pPr eaLnBrk="1" hangingPunct="1">
                <a:spcBef>
                  <a:spcPct val="0"/>
                </a:spcBef>
                <a:buClrTx/>
                <a:buSzTx/>
                <a:buFontTx/>
                <a:buNone/>
              </a:pPr>
              <a:t>6</a:t>
            </a:fld>
            <a:endParaRPr lang="en-GB" altLang="en-US" sz="900" smtClean="0">
              <a:solidFill>
                <a:schemeClr val="bg1"/>
              </a:solidFill>
              <a:latin typeface="Verdana" pitchFamily="34" charset="0"/>
              <a:ea typeface="ヒラギノ角ゴ Pro W3"/>
            </a:endParaRPr>
          </a:p>
        </p:txBody>
      </p:sp>
      <p:sp>
        <p:nvSpPr>
          <p:cNvPr id="122883" name="Rectangle 3"/>
          <p:cNvSpPr>
            <a:spLocks noGrp="1" noChangeArrowheads="1"/>
          </p:cNvSpPr>
          <p:nvPr>
            <p:ph type="body" idx="1"/>
          </p:nvPr>
        </p:nvSpPr>
        <p:spPr>
          <a:xfrm>
            <a:off x="107504" y="836712"/>
            <a:ext cx="9073008" cy="5256212"/>
          </a:xfrm>
        </p:spPr>
        <p:txBody>
          <a:bodyPr/>
          <a:lstStyle/>
          <a:p>
            <a:pPr marL="428625" lvl="1" indent="-342900" eaLnBrk="1" hangingPunct="1">
              <a:defRPr/>
            </a:pPr>
            <a:r>
              <a:rPr lang="de-CH" altLang="ja-JP" sz="2200" b="1" dirty="0" err="1" smtClean="0">
                <a:ea typeface="ＭＳ Ｐゴシック" pitchFamily="34" charset="-128"/>
              </a:rPr>
              <a:t>Policy</a:t>
            </a:r>
            <a:r>
              <a:rPr lang="de-CH" altLang="ja-JP" sz="2200" b="1" dirty="0" smtClean="0">
                <a:ea typeface="ＭＳ Ｐゴシック" pitchFamily="34" charset="-128"/>
              </a:rPr>
              <a:t> Outline: REGIO, MOVE </a:t>
            </a:r>
          </a:p>
          <a:p>
            <a:pPr marL="428625" lvl="1" indent="-342900" eaLnBrk="1" hangingPunct="1">
              <a:defRPr/>
            </a:pPr>
            <a:r>
              <a:rPr lang="en-US" sz="2200" b="1" dirty="0" smtClean="0"/>
              <a:t>Overview of issues and cases: JASPERS, EBRD</a:t>
            </a:r>
          </a:p>
          <a:p>
            <a:pPr marL="428625" lvl="1" indent="-342900" eaLnBrk="1" hangingPunct="1">
              <a:defRPr/>
            </a:pPr>
            <a:r>
              <a:rPr lang="de-CH" sz="2200" b="1" dirty="0" err="1" smtClean="0"/>
              <a:t>Methodological</a:t>
            </a:r>
            <a:r>
              <a:rPr lang="de-CH" sz="2200" b="1" dirty="0" smtClean="0"/>
              <a:t> </a:t>
            </a:r>
            <a:r>
              <a:rPr lang="de-CH" sz="2200" b="1" dirty="0" err="1"/>
              <a:t>guidance</a:t>
            </a:r>
            <a:r>
              <a:rPr lang="de-CH" sz="2200" b="1" dirty="0"/>
              <a:t> </a:t>
            </a:r>
            <a:r>
              <a:rPr lang="de-CH" sz="2200" b="1" dirty="0" smtClean="0"/>
              <a:t>and legal </a:t>
            </a:r>
            <a:r>
              <a:rPr lang="de-CH" sz="2200" b="1" dirty="0" err="1" smtClean="0"/>
              <a:t>advice</a:t>
            </a:r>
            <a:r>
              <a:rPr lang="de-CH" sz="2200" b="1" dirty="0"/>
              <a:t>:</a:t>
            </a:r>
            <a:r>
              <a:rPr lang="de-CH" sz="2200" b="1" dirty="0" smtClean="0"/>
              <a:t> JASPERS, EBRD, COMP</a:t>
            </a:r>
          </a:p>
          <a:p>
            <a:pPr marL="428625" lvl="1" indent="-342900" eaLnBrk="1" hangingPunct="1">
              <a:defRPr/>
            </a:pPr>
            <a:r>
              <a:rPr lang="de-CH" sz="2200" b="1" dirty="0" smtClean="0"/>
              <a:t>Interrelation </a:t>
            </a:r>
            <a:r>
              <a:rPr lang="de-CH" sz="2200" b="1" dirty="0" err="1" smtClean="0"/>
              <a:t>between</a:t>
            </a:r>
            <a:r>
              <a:rPr lang="de-CH" sz="2200" b="1" dirty="0" smtClean="0"/>
              <a:t> </a:t>
            </a:r>
            <a:r>
              <a:rPr lang="de-CH" sz="2200" b="1" dirty="0" err="1" smtClean="0"/>
              <a:t>transport</a:t>
            </a:r>
            <a:r>
              <a:rPr lang="de-CH" sz="2200" b="1" dirty="0" smtClean="0"/>
              <a:t> </a:t>
            </a:r>
            <a:r>
              <a:rPr lang="de-CH" sz="2200" b="1" dirty="0" err="1" smtClean="0"/>
              <a:t>provider</a:t>
            </a:r>
            <a:r>
              <a:rPr lang="de-CH" sz="2200" b="1" dirty="0" smtClean="0"/>
              <a:t> and </a:t>
            </a:r>
            <a:r>
              <a:rPr lang="de-CH" sz="2200" b="1" dirty="0" err="1" smtClean="0"/>
              <a:t>transport</a:t>
            </a:r>
            <a:r>
              <a:rPr lang="de-CH" sz="2200" b="1" dirty="0" smtClean="0"/>
              <a:t> </a:t>
            </a:r>
            <a:r>
              <a:rPr lang="de-CH" sz="2200" b="1" dirty="0" err="1" smtClean="0"/>
              <a:t>authority</a:t>
            </a:r>
            <a:r>
              <a:rPr lang="de-CH" sz="2200" b="1" dirty="0" smtClean="0"/>
              <a:t>: </a:t>
            </a:r>
            <a:r>
              <a:rPr lang="de-CH" sz="2200" b="1" dirty="0" err="1" smtClean="0"/>
              <a:t>concrete</a:t>
            </a:r>
            <a:r>
              <a:rPr lang="de-CH" sz="2200" b="1" dirty="0" smtClean="0"/>
              <a:t> </a:t>
            </a:r>
            <a:r>
              <a:rPr lang="de-CH" sz="2200" b="1" dirty="0" err="1" smtClean="0"/>
              <a:t>cases</a:t>
            </a:r>
            <a:r>
              <a:rPr lang="de-CH" sz="2200" b="1" dirty="0" smtClean="0"/>
              <a:t> </a:t>
            </a:r>
            <a:r>
              <a:rPr lang="de-CH" sz="2200" b="1" dirty="0" err="1" smtClean="0"/>
              <a:t>from</a:t>
            </a:r>
            <a:r>
              <a:rPr lang="de-CH" sz="2200" b="1" dirty="0" smtClean="0"/>
              <a:t> </a:t>
            </a:r>
            <a:r>
              <a:rPr lang="de-CH" sz="2200" b="1" dirty="0" err="1" smtClean="0"/>
              <a:t>the</a:t>
            </a:r>
            <a:r>
              <a:rPr lang="de-CH" sz="2200" b="1" dirty="0" smtClean="0"/>
              <a:t> </a:t>
            </a:r>
            <a:r>
              <a:rPr lang="de-CH" sz="2200" b="1" dirty="0" err="1" smtClean="0"/>
              <a:t>perspective</a:t>
            </a:r>
            <a:r>
              <a:rPr lang="de-CH" sz="2200" b="1" dirty="0" smtClean="0"/>
              <a:t> </a:t>
            </a:r>
            <a:r>
              <a:rPr lang="de-CH" sz="2200" b="1" dirty="0" err="1" smtClean="0"/>
              <a:t>of</a:t>
            </a:r>
            <a:r>
              <a:rPr lang="de-CH" sz="2200" b="1" dirty="0" smtClean="0"/>
              <a:t> </a:t>
            </a:r>
            <a:r>
              <a:rPr lang="de-CH" sz="2200" b="1" dirty="0" err="1" smtClean="0"/>
              <a:t>operators</a:t>
            </a:r>
            <a:r>
              <a:rPr lang="de-CH" sz="2200" b="1" dirty="0" smtClean="0"/>
              <a:t> and </a:t>
            </a:r>
            <a:r>
              <a:rPr lang="de-CH" sz="2200" b="1" dirty="0" err="1" smtClean="0"/>
              <a:t>public</a:t>
            </a:r>
            <a:r>
              <a:rPr lang="de-CH" sz="2200" b="1" dirty="0" smtClean="0"/>
              <a:t> </a:t>
            </a:r>
            <a:r>
              <a:rPr lang="de-CH" sz="2200" b="1" dirty="0" err="1" smtClean="0"/>
              <a:t>authorities</a:t>
            </a:r>
            <a:r>
              <a:rPr lang="de-CH" sz="2200" b="1" dirty="0" smtClean="0"/>
              <a:t> </a:t>
            </a:r>
          </a:p>
          <a:p>
            <a:pPr marL="85725" lvl="1" indent="0" eaLnBrk="1" hangingPunct="1">
              <a:buNone/>
              <a:defRPr/>
            </a:pPr>
            <a:r>
              <a:rPr lang="de-CH" sz="2200" b="1" dirty="0" smtClean="0"/>
              <a:t>	- Urban Transport </a:t>
            </a:r>
            <a:r>
              <a:rPr lang="de-CH" sz="2200" b="1" dirty="0" err="1" smtClean="0"/>
              <a:t>Warsaw</a:t>
            </a:r>
            <a:r>
              <a:rPr lang="de-CH" sz="2200" b="1" dirty="0" smtClean="0"/>
              <a:t> (</a:t>
            </a:r>
            <a:r>
              <a:rPr lang="de-CH" sz="2200" b="1" dirty="0" err="1" smtClean="0"/>
              <a:t>transport</a:t>
            </a:r>
            <a:r>
              <a:rPr lang="de-CH" sz="2200" b="1" dirty="0" smtClean="0"/>
              <a:t> </a:t>
            </a:r>
            <a:r>
              <a:rPr lang="de-CH" sz="2200" b="1" dirty="0" err="1" smtClean="0"/>
              <a:t>authority</a:t>
            </a:r>
            <a:r>
              <a:rPr lang="de-CH" sz="2200" b="1" dirty="0" smtClean="0"/>
              <a:t>)</a:t>
            </a:r>
          </a:p>
          <a:p>
            <a:pPr marL="85725" lvl="1" indent="0" eaLnBrk="1" hangingPunct="1">
              <a:buNone/>
              <a:defRPr/>
            </a:pPr>
            <a:r>
              <a:rPr lang="de-CH" sz="2200" b="1" dirty="0" smtClean="0"/>
              <a:t>	- </a:t>
            </a:r>
            <a:r>
              <a:rPr lang="de-CH" sz="2200" b="1" dirty="0"/>
              <a:t>M</a:t>
            </a:r>
            <a:r>
              <a:rPr lang="de-CH" sz="2200" b="1" dirty="0" smtClean="0"/>
              <a:t>etro Sofia (</a:t>
            </a:r>
            <a:r>
              <a:rPr lang="de-CH" sz="2200" b="1" dirty="0" err="1" smtClean="0"/>
              <a:t>operator</a:t>
            </a:r>
            <a:r>
              <a:rPr lang="de-CH" sz="2200" b="1" dirty="0" smtClean="0"/>
              <a:t>)</a:t>
            </a:r>
          </a:p>
          <a:p>
            <a:pPr marL="85725" lvl="1" indent="0" eaLnBrk="1" hangingPunct="1">
              <a:buNone/>
              <a:defRPr/>
            </a:pPr>
            <a:r>
              <a:rPr lang="de-CH" sz="2200" b="1" dirty="0" smtClean="0"/>
              <a:t>	- Regional </a:t>
            </a:r>
            <a:r>
              <a:rPr lang="de-CH" sz="2200" b="1" dirty="0" err="1" smtClean="0"/>
              <a:t>transport</a:t>
            </a:r>
            <a:r>
              <a:rPr lang="de-CH" sz="2200" b="1" dirty="0" smtClean="0"/>
              <a:t> Berlin/Brandenburg (</a:t>
            </a:r>
            <a:r>
              <a:rPr lang="de-CH" sz="2200" b="1" dirty="0" err="1" smtClean="0"/>
              <a:t>transport</a:t>
            </a:r>
            <a:r>
              <a:rPr lang="de-CH" sz="2200" b="1" dirty="0" smtClean="0"/>
              <a:t> 	  	   </a:t>
            </a:r>
            <a:r>
              <a:rPr lang="de-CH" sz="2200" b="1" dirty="0" err="1" smtClean="0"/>
              <a:t>authority</a:t>
            </a:r>
            <a:r>
              <a:rPr lang="de-CH" sz="2200" b="1" dirty="0" smtClean="0"/>
              <a:t>)</a:t>
            </a:r>
          </a:p>
          <a:p>
            <a:pPr marL="85725" lvl="1" indent="0" eaLnBrk="1" hangingPunct="1">
              <a:buNone/>
              <a:defRPr/>
            </a:pPr>
            <a:r>
              <a:rPr lang="de-CH" sz="2200" b="1" dirty="0" smtClean="0"/>
              <a:t>	- Bus Transport Burgas/BG (</a:t>
            </a:r>
            <a:r>
              <a:rPr lang="de-CH" sz="2200" b="1" dirty="0" err="1" smtClean="0"/>
              <a:t>transport</a:t>
            </a:r>
            <a:r>
              <a:rPr lang="de-CH" sz="2200" b="1" dirty="0" smtClean="0"/>
              <a:t> </a:t>
            </a:r>
            <a:r>
              <a:rPr lang="de-CH" sz="2200" b="1" dirty="0" err="1" smtClean="0"/>
              <a:t>authority</a:t>
            </a:r>
            <a:r>
              <a:rPr lang="de-CH" sz="2200" b="1" dirty="0" smtClean="0"/>
              <a:t>)</a:t>
            </a:r>
          </a:p>
          <a:p>
            <a:pPr marL="428625" lvl="1" indent="-342900" eaLnBrk="1" hangingPunct="1">
              <a:defRPr/>
            </a:pPr>
            <a:r>
              <a:rPr lang="de-CH" sz="2200" b="1" dirty="0" smtClean="0"/>
              <a:t>Public versus Private </a:t>
            </a:r>
            <a:r>
              <a:rPr lang="de-CH" sz="2200" b="1" dirty="0" err="1" smtClean="0"/>
              <a:t>Sector</a:t>
            </a:r>
            <a:r>
              <a:rPr lang="de-CH" sz="2200" b="1" dirty="0" smtClean="0"/>
              <a:t> Service Provision: UITP </a:t>
            </a:r>
          </a:p>
          <a:p>
            <a:pPr marL="428625" lvl="1" indent="-342900" eaLnBrk="1" hangingPunct="1">
              <a:defRPr/>
            </a:pPr>
            <a:r>
              <a:rPr lang="de-CH" sz="2200" b="1" dirty="0" smtClean="0"/>
              <a:t>Rolling stock </a:t>
            </a:r>
            <a:r>
              <a:rPr lang="de-CH" sz="2200" b="1" dirty="0" err="1"/>
              <a:t>m</a:t>
            </a:r>
            <a:r>
              <a:rPr lang="de-CH" sz="2200" b="1" dirty="0" err="1" smtClean="0"/>
              <a:t>odernisation</a:t>
            </a:r>
            <a:r>
              <a:rPr lang="de-CH" sz="2200" b="1" dirty="0"/>
              <a:t>:</a:t>
            </a:r>
            <a:r>
              <a:rPr lang="de-CH" sz="2200" b="1" dirty="0" smtClean="0"/>
              <a:t> JASPERS </a:t>
            </a:r>
          </a:p>
          <a:p>
            <a:pPr marL="428625" lvl="1" indent="-342900" eaLnBrk="1" hangingPunct="1">
              <a:defRPr/>
            </a:pPr>
            <a:r>
              <a:rPr lang="de-CH" sz="2200" b="1" dirty="0" err="1" smtClean="0"/>
              <a:t>Conclusions</a:t>
            </a:r>
            <a:r>
              <a:rPr lang="de-CH" sz="2200" b="1" dirty="0" smtClean="0"/>
              <a:t> and </a:t>
            </a:r>
            <a:r>
              <a:rPr lang="de-CH" sz="2200" b="1" dirty="0" err="1" smtClean="0"/>
              <a:t>outline</a:t>
            </a:r>
            <a:r>
              <a:rPr lang="de-CH" sz="2200" b="1" dirty="0" smtClean="0"/>
              <a:t> </a:t>
            </a:r>
            <a:r>
              <a:rPr lang="de-CH" sz="2200" b="1" dirty="0" err="1" smtClean="0"/>
              <a:t>of</a:t>
            </a:r>
            <a:r>
              <a:rPr lang="de-CH" sz="2200" b="1" dirty="0" smtClean="0"/>
              <a:t> </a:t>
            </a:r>
            <a:r>
              <a:rPr lang="de-CH" sz="2200" b="1" dirty="0" err="1" smtClean="0"/>
              <a:t>specific</a:t>
            </a:r>
            <a:r>
              <a:rPr lang="de-CH" sz="2200" b="1" dirty="0" smtClean="0"/>
              <a:t> </a:t>
            </a:r>
            <a:r>
              <a:rPr lang="de-CH" sz="2200" b="1" dirty="0" err="1" smtClean="0"/>
              <a:t>capacity</a:t>
            </a:r>
            <a:r>
              <a:rPr lang="de-CH" sz="2200" b="1" dirty="0" smtClean="0"/>
              <a:t> </a:t>
            </a:r>
            <a:r>
              <a:rPr lang="de-CH" sz="2200" b="1" dirty="0" err="1" smtClean="0"/>
              <a:t>building</a:t>
            </a:r>
            <a:r>
              <a:rPr lang="de-CH" sz="2200" b="1" dirty="0" smtClean="0"/>
              <a:t> </a:t>
            </a:r>
            <a:r>
              <a:rPr lang="de-CH" sz="2200" b="1" dirty="0" err="1" smtClean="0"/>
              <a:t>activities</a:t>
            </a:r>
            <a:endParaRPr lang="de-CH" sz="2200" b="1" dirty="0" smtClean="0"/>
          </a:p>
          <a:p>
            <a:pPr marL="85725" lvl="1" indent="0" eaLnBrk="1" hangingPunct="1">
              <a:buNone/>
              <a:defRPr/>
            </a:pPr>
            <a:endParaRPr lang="en-US" sz="2400" b="1" dirty="0" smtClean="0"/>
          </a:p>
          <a:p>
            <a:pPr marL="85725" lvl="1" indent="0" eaLnBrk="1" hangingPunct="1">
              <a:buNone/>
              <a:defRPr/>
            </a:pPr>
            <a:endParaRPr lang="en-US" altLang="ja-JP" sz="2200" dirty="0">
              <a:ea typeface="ＭＳ Ｐゴシック" pitchFamily="34" charset="-128"/>
            </a:endParaRPr>
          </a:p>
        </p:txBody>
      </p:sp>
      <p:sp>
        <p:nvSpPr>
          <p:cNvPr id="19460" name="Rectangle 2"/>
          <p:cNvSpPr>
            <a:spLocks noGrp="1" noChangeArrowheads="1"/>
          </p:cNvSpPr>
          <p:nvPr>
            <p:ph type="title" idx="4294967295"/>
          </p:nvPr>
        </p:nvSpPr>
        <p:spPr>
          <a:xfrm>
            <a:off x="71438" y="0"/>
            <a:ext cx="7885112" cy="836613"/>
          </a:xfrm>
        </p:spPr>
        <p:txBody>
          <a:bodyPr/>
          <a:lstStyle/>
          <a:p>
            <a:pPr algn="l" eaLnBrk="1" hangingPunct="1"/>
            <a:r>
              <a:rPr lang="en-GB" altLang="en-US" dirty="0" smtClean="0"/>
              <a:t>Presentation of the agenda</a:t>
            </a:r>
          </a:p>
        </p:txBody>
      </p:sp>
    </p:spTree>
    <p:extLst>
      <p:ext uri="{BB962C8B-B14F-4D97-AF65-F5344CB8AC3E}">
        <p14:creationId xmlns:p14="http://schemas.microsoft.com/office/powerpoint/2010/main" val="3852305959"/>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2"/>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A50021"/>
              </a:buClr>
              <a:buSzPct val="75000"/>
              <a:buFont typeface="Wingdings" pitchFamily="2" charset="2"/>
              <a:buChar char="§"/>
              <a:defRPr sz="2800">
                <a:solidFill>
                  <a:srgbClr val="333399"/>
                </a:solidFill>
                <a:latin typeface="Arial" pitchFamily="34" charset="0"/>
              </a:defRPr>
            </a:lvl1pPr>
            <a:lvl2pPr marL="742950" indent="-285750" eaLnBrk="0" hangingPunct="0">
              <a:spcBef>
                <a:spcPct val="20000"/>
              </a:spcBef>
              <a:buClr>
                <a:srgbClr val="A50021"/>
              </a:buClr>
              <a:buSzPct val="75000"/>
              <a:buFont typeface="Wingdings" pitchFamily="2" charset="2"/>
              <a:buChar char="§"/>
              <a:defRPr sz="2600">
                <a:solidFill>
                  <a:srgbClr val="333399"/>
                </a:solidFill>
                <a:latin typeface="Arial" pitchFamily="34" charset="0"/>
              </a:defRPr>
            </a:lvl2pPr>
            <a:lvl3pPr marL="1143000" indent="-228600" eaLnBrk="0" hangingPunct="0">
              <a:spcBef>
                <a:spcPct val="20000"/>
              </a:spcBef>
              <a:buClr>
                <a:srgbClr val="A50021"/>
              </a:buClr>
              <a:buSzPct val="75000"/>
              <a:buFont typeface="Wingdings" pitchFamily="2" charset="2"/>
              <a:buChar char="§"/>
              <a:defRPr sz="2200">
                <a:solidFill>
                  <a:srgbClr val="333399"/>
                </a:solidFill>
                <a:latin typeface="Arial" pitchFamily="34" charset="0"/>
              </a:defRPr>
            </a:lvl3pPr>
            <a:lvl4pPr marL="16002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4pPr>
            <a:lvl5pPr marL="20574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5pPr>
            <a:lvl6pPr marL="25146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eaLnBrk="1" hangingPunct="1">
              <a:spcBef>
                <a:spcPct val="0"/>
              </a:spcBef>
              <a:buClrTx/>
              <a:buSzTx/>
              <a:buFontTx/>
              <a:buNone/>
            </a:pPr>
            <a:fld id="{D657722C-D20E-4D5B-ADD7-7A88252CFA0F}" type="slidenum">
              <a:rPr lang="en-GB" altLang="en-US" sz="900" smtClean="0">
                <a:solidFill>
                  <a:schemeClr val="bg1"/>
                </a:solidFill>
                <a:latin typeface="Verdana" pitchFamily="34" charset="0"/>
                <a:ea typeface="ヒラギノ角ゴ Pro W3"/>
              </a:rPr>
              <a:pPr eaLnBrk="1" hangingPunct="1">
                <a:spcBef>
                  <a:spcPct val="0"/>
                </a:spcBef>
                <a:buClrTx/>
                <a:buSzTx/>
                <a:buFontTx/>
                <a:buNone/>
              </a:pPr>
              <a:t>7</a:t>
            </a:fld>
            <a:endParaRPr lang="en-GB" altLang="en-US" sz="900" smtClean="0">
              <a:solidFill>
                <a:schemeClr val="bg1"/>
              </a:solidFill>
              <a:latin typeface="Verdana" pitchFamily="34" charset="0"/>
              <a:ea typeface="ヒラギノ角ゴ Pro W3"/>
            </a:endParaRPr>
          </a:p>
        </p:txBody>
      </p:sp>
      <p:sp>
        <p:nvSpPr>
          <p:cNvPr id="122883" name="Rectangle 3"/>
          <p:cNvSpPr>
            <a:spLocks noGrp="1" noChangeArrowheads="1"/>
          </p:cNvSpPr>
          <p:nvPr>
            <p:ph type="body" idx="1"/>
          </p:nvPr>
        </p:nvSpPr>
        <p:spPr>
          <a:xfrm>
            <a:off x="179512" y="980728"/>
            <a:ext cx="8964488" cy="5256212"/>
          </a:xfrm>
        </p:spPr>
        <p:txBody>
          <a:bodyPr/>
          <a:lstStyle/>
          <a:p>
            <a:pPr marL="428625" lvl="1" indent="-342900" eaLnBrk="1" hangingPunct="1">
              <a:buFontTx/>
              <a:buChar char="-"/>
              <a:defRPr/>
            </a:pPr>
            <a:r>
              <a:rPr lang="de-CH" sz="2200" b="1" dirty="0" smtClean="0"/>
              <a:t>Interactive </a:t>
            </a:r>
            <a:r>
              <a:rPr lang="de-CH" sz="2200" b="1" dirty="0" err="1" smtClean="0"/>
              <a:t>Dialogue</a:t>
            </a:r>
            <a:r>
              <a:rPr lang="de-CH" sz="2200" b="1" dirty="0" smtClean="0"/>
              <a:t>, i.e. </a:t>
            </a:r>
            <a:r>
              <a:rPr lang="de-CH" sz="2200" b="1" dirty="0" err="1" smtClean="0"/>
              <a:t>enough</a:t>
            </a:r>
            <a:r>
              <a:rPr lang="de-CH" sz="2200" b="1" dirty="0" smtClean="0"/>
              <a:t> time </a:t>
            </a:r>
            <a:r>
              <a:rPr lang="de-CH" sz="2200" b="1" dirty="0" err="1" smtClean="0"/>
              <a:t>should</a:t>
            </a:r>
            <a:r>
              <a:rPr lang="de-CH" sz="2200" b="1" dirty="0" smtClean="0"/>
              <a:t> </a:t>
            </a:r>
            <a:r>
              <a:rPr lang="de-CH" sz="2200" b="1" dirty="0" err="1" smtClean="0"/>
              <a:t>be</a:t>
            </a:r>
            <a:r>
              <a:rPr lang="de-CH" sz="2200" b="1" dirty="0" smtClean="0"/>
              <a:t> </a:t>
            </a:r>
            <a:r>
              <a:rPr lang="de-CH" sz="2200" b="1" dirty="0" err="1" smtClean="0"/>
              <a:t>left</a:t>
            </a:r>
            <a:r>
              <a:rPr lang="de-CH" sz="2200" b="1" dirty="0" smtClean="0"/>
              <a:t> </a:t>
            </a:r>
            <a:r>
              <a:rPr lang="de-CH" sz="2200" b="1" dirty="0" err="1" smtClean="0"/>
              <a:t>for</a:t>
            </a:r>
            <a:r>
              <a:rPr lang="de-CH" sz="2200" b="1" dirty="0" smtClean="0"/>
              <a:t> </a:t>
            </a:r>
            <a:r>
              <a:rPr lang="de-CH" sz="2200" b="1" dirty="0" err="1" smtClean="0"/>
              <a:t>discussion</a:t>
            </a:r>
            <a:r>
              <a:rPr lang="de-CH" sz="2200" b="1" dirty="0" smtClean="0"/>
              <a:t> after </a:t>
            </a:r>
            <a:r>
              <a:rPr lang="de-CH" sz="2200" b="1" dirty="0" err="1" smtClean="0"/>
              <a:t>each</a:t>
            </a:r>
            <a:r>
              <a:rPr lang="de-CH" sz="2200" b="1" dirty="0" smtClean="0"/>
              <a:t> </a:t>
            </a:r>
            <a:r>
              <a:rPr lang="de-CH" sz="2200" b="1" dirty="0" err="1" smtClean="0"/>
              <a:t>presentation</a:t>
            </a:r>
            <a:r>
              <a:rPr lang="de-CH" sz="2200" b="1" dirty="0" smtClean="0"/>
              <a:t> </a:t>
            </a:r>
          </a:p>
          <a:p>
            <a:pPr marL="428625" lvl="1" indent="-342900" eaLnBrk="1" hangingPunct="1">
              <a:buFontTx/>
              <a:buChar char="-"/>
              <a:defRPr/>
            </a:pPr>
            <a:r>
              <a:rPr lang="de-CH" sz="2200" b="1" dirty="0" err="1" smtClean="0"/>
              <a:t>Questionaire</a:t>
            </a:r>
            <a:r>
              <a:rPr lang="de-CH" sz="2200" b="1" dirty="0" smtClean="0"/>
              <a:t>: </a:t>
            </a:r>
            <a:r>
              <a:rPr lang="de-CH" sz="2200" b="1" dirty="0" err="1"/>
              <a:t>H</a:t>
            </a:r>
            <a:r>
              <a:rPr lang="de-CH" sz="2200" b="1" dirty="0" err="1" smtClean="0"/>
              <a:t>as</a:t>
            </a:r>
            <a:r>
              <a:rPr lang="de-CH" sz="2200" b="1" dirty="0" smtClean="0"/>
              <a:t> </a:t>
            </a:r>
            <a:r>
              <a:rPr lang="de-CH" sz="2200" b="1" dirty="0" err="1" smtClean="0"/>
              <a:t>only</a:t>
            </a:r>
            <a:r>
              <a:rPr lang="de-CH" sz="2200" b="1" dirty="0" smtClean="0"/>
              <a:t> </a:t>
            </a:r>
            <a:r>
              <a:rPr lang="de-CH" sz="2200" b="1" dirty="0" err="1" smtClean="0"/>
              <a:t>been</a:t>
            </a:r>
            <a:r>
              <a:rPr lang="de-CH" sz="2200" b="1" dirty="0" smtClean="0"/>
              <a:t> </a:t>
            </a:r>
            <a:r>
              <a:rPr lang="de-CH" sz="2200" b="1" dirty="0" err="1" smtClean="0"/>
              <a:t>provided</a:t>
            </a:r>
            <a:r>
              <a:rPr lang="de-CH" sz="2200" b="1" dirty="0" smtClean="0"/>
              <a:t> </a:t>
            </a:r>
            <a:r>
              <a:rPr lang="de-CH" sz="2200" b="1" dirty="0" err="1" smtClean="0"/>
              <a:t>by</a:t>
            </a:r>
            <a:r>
              <a:rPr lang="de-CH" sz="2200" b="1" dirty="0" smtClean="0"/>
              <a:t> </a:t>
            </a:r>
            <a:r>
              <a:rPr lang="de-CH" sz="2200" b="1" dirty="0" err="1" smtClean="0"/>
              <a:t>few</a:t>
            </a:r>
            <a:r>
              <a:rPr lang="de-CH" sz="2200" b="1" dirty="0" smtClean="0"/>
              <a:t> </a:t>
            </a:r>
            <a:r>
              <a:rPr lang="de-CH" sz="2200" b="1" dirty="0" err="1" smtClean="0"/>
              <a:t>participants</a:t>
            </a:r>
            <a:r>
              <a:rPr lang="de-CH" sz="2200" b="1" dirty="0" smtClean="0"/>
              <a:t>. </a:t>
            </a:r>
            <a:r>
              <a:rPr lang="de-CH" sz="2200" b="1" dirty="0" err="1" smtClean="0"/>
              <a:t>To</a:t>
            </a:r>
            <a:r>
              <a:rPr lang="de-CH" sz="2200" b="1" dirty="0" smtClean="0"/>
              <a:t> </a:t>
            </a:r>
            <a:r>
              <a:rPr lang="de-CH" sz="2200" b="1" dirty="0" err="1" smtClean="0"/>
              <a:t>be</a:t>
            </a:r>
            <a:r>
              <a:rPr lang="de-CH" sz="2200" b="1" dirty="0" smtClean="0"/>
              <a:t> </a:t>
            </a:r>
            <a:r>
              <a:rPr lang="de-CH" sz="2200" b="1" dirty="0" err="1" smtClean="0"/>
              <a:t>seen</a:t>
            </a:r>
            <a:r>
              <a:rPr lang="de-CH" sz="2200" b="1" dirty="0" smtClean="0"/>
              <a:t> in </a:t>
            </a:r>
            <a:r>
              <a:rPr lang="de-CH" sz="2200" b="1" dirty="0" err="1" smtClean="0"/>
              <a:t>how</a:t>
            </a:r>
            <a:r>
              <a:rPr lang="de-CH" sz="2200" b="1" dirty="0" smtClean="0"/>
              <a:t> </a:t>
            </a:r>
            <a:r>
              <a:rPr lang="de-CH" sz="2200" b="1" dirty="0" err="1" smtClean="0"/>
              <a:t>far</a:t>
            </a:r>
            <a:r>
              <a:rPr lang="de-CH" sz="2200" b="1" dirty="0" smtClean="0"/>
              <a:t> </a:t>
            </a:r>
            <a:r>
              <a:rPr lang="de-CH" sz="2200" b="1" dirty="0" err="1" smtClean="0"/>
              <a:t>it</a:t>
            </a:r>
            <a:r>
              <a:rPr lang="de-CH" sz="2200" b="1" dirty="0" smtClean="0"/>
              <a:t> </a:t>
            </a:r>
            <a:r>
              <a:rPr lang="de-CH" sz="2200" b="1" dirty="0" err="1" smtClean="0"/>
              <a:t>may</a:t>
            </a:r>
            <a:r>
              <a:rPr lang="de-CH" sz="2200" b="1" dirty="0" smtClean="0"/>
              <a:t> </a:t>
            </a:r>
            <a:r>
              <a:rPr lang="de-CH" sz="2200" b="1" dirty="0" err="1" smtClean="0"/>
              <a:t>help</a:t>
            </a:r>
            <a:r>
              <a:rPr lang="de-CH" sz="2200" b="1" dirty="0" smtClean="0"/>
              <a:t> </a:t>
            </a:r>
            <a:r>
              <a:rPr lang="de-CH" sz="2200" b="1" dirty="0" err="1" smtClean="0"/>
              <a:t>to</a:t>
            </a:r>
            <a:r>
              <a:rPr lang="de-CH" sz="2200" b="1" dirty="0" smtClean="0"/>
              <a:t> follow </a:t>
            </a:r>
            <a:r>
              <a:rPr lang="de-CH" sz="2200" b="1" dirty="0" err="1" smtClean="0"/>
              <a:t>up</a:t>
            </a:r>
            <a:r>
              <a:rPr lang="de-CH" sz="2200" b="1" dirty="0" smtClean="0"/>
              <a:t> after </a:t>
            </a:r>
            <a:r>
              <a:rPr lang="de-CH" sz="2200" b="1" dirty="0" err="1" smtClean="0"/>
              <a:t>the</a:t>
            </a:r>
            <a:r>
              <a:rPr lang="de-CH" sz="2200" b="1" dirty="0" smtClean="0"/>
              <a:t> </a:t>
            </a:r>
            <a:r>
              <a:rPr lang="de-CH" sz="2200" b="1" dirty="0" err="1" smtClean="0"/>
              <a:t>workshop</a:t>
            </a:r>
            <a:endParaRPr lang="de-CH" sz="2200" b="1" dirty="0" smtClean="0"/>
          </a:p>
          <a:p>
            <a:pPr marL="428625" lvl="1" indent="-342900" eaLnBrk="1" hangingPunct="1">
              <a:buFontTx/>
              <a:buChar char="-"/>
              <a:defRPr/>
            </a:pPr>
            <a:r>
              <a:rPr lang="de-CH" sz="2200" b="1" dirty="0" smtClean="0"/>
              <a:t>Workshop </a:t>
            </a:r>
            <a:r>
              <a:rPr lang="de-CH" sz="2200" b="1" dirty="0" err="1" smtClean="0"/>
              <a:t>outcome</a:t>
            </a:r>
            <a:r>
              <a:rPr lang="de-CH" sz="2200" b="1" dirty="0" smtClean="0"/>
              <a:t> </a:t>
            </a:r>
            <a:r>
              <a:rPr lang="de-CH" sz="2200" b="1" dirty="0" err="1" smtClean="0"/>
              <a:t>possibly</a:t>
            </a:r>
            <a:r>
              <a:rPr lang="de-CH" sz="2200" b="1" dirty="0" smtClean="0"/>
              <a:t> </a:t>
            </a:r>
            <a:r>
              <a:rPr lang="de-CH" sz="2200" b="1" dirty="0" err="1" smtClean="0"/>
              <a:t>summerized</a:t>
            </a:r>
            <a:r>
              <a:rPr lang="de-CH" sz="2200" b="1" dirty="0" smtClean="0"/>
              <a:t> </a:t>
            </a:r>
            <a:r>
              <a:rPr lang="de-CH" sz="2200" b="1" dirty="0" err="1" smtClean="0"/>
              <a:t>through</a:t>
            </a:r>
            <a:r>
              <a:rPr lang="de-CH" sz="2200" b="1" dirty="0" smtClean="0"/>
              <a:t> </a:t>
            </a:r>
            <a:r>
              <a:rPr lang="de-CH" sz="2200" b="1" dirty="0" err="1" smtClean="0"/>
              <a:t>video</a:t>
            </a:r>
            <a:r>
              <a:rPr lang="de-CH" sz="2200" b="1" dirty="0" smtClean="0"/>
              <a:t>, </a:t>
            </a:r>
            <a:r>
              <a:rPr lang="de-CH" sz="2200" b="1" dirty="0" err="1" smtClean="0"/>
              <a:t>therefore</a:t>
            </a:r>
            <a:r>
              <a:rPr lang="de-CH" sz="2200" b="1" dirty="0" smtClean="0"/>
              <a:t> </a:t>
            </a:r>
            <a:r>
              <a:rPr lang="de-CH" sz="2200" b="1" dirty="0" err="1" smtClean="0"/>
              <a:t>camera</a:t>
            </a:r>
            <a:r>
              <a:rPr lang="de-CH" sz="2200" b="1" dirty="0" smtClean="0"/>
              <a:t> </a:t>
            </a:r>
            <a:r>
              <a:rPr lang="de-CH" sz="2200" b="1" dirty="0" err="1" smtClean="0"/>
              <a:t>team</a:t>
            </a:r>
            <a:r>
              <a:rPr lang="de-CH" sz="2200" b="1" dirty="0" smtClean="0"/>
              <a:t> </a:t>
            </a:r>
            <a:r>
              <a:rPr lang="de-CH" sz="2200" b="1" dirty="0" err="1" smtClean="0"/>
              <a:t>around</a:t>
            </a:r>
            <a:r>
              <a:rPr lang="de-CH" sz="2200" b="1" dirty="0" smtClean="0"/>
              <a:t>, </a:t>
            </a:r>
            <a:r>
              <a:rPr lang="de-CH" sz="2200" b="1" dirty="0" err="1" smtClean="0"/>
              <a:t>some</a:t>
            </a:r>
            <a:r>
              <a:rPr lang="de-CH" sz="2200" b="1" dirty="0" smtClean="0"/>
              <a:t> </a:t>
            </a:r>
            <a:r>
              <a:rPr lang="de-CH" sz="2200" b="1" dirty="0" err="1" smtClean="0"/>
              <a:t>interviews</a:t>
            </a:r>
            <a:r>
              <a:rPr lang="de-CH" sz="2200" b="1" dirty="0" smtClean="0"/>
              <a:t> </a:t>
            </a:r>
            <a:r>
              <a:rPr lang="de-CH" sz="2200" b="1" dirty="0" err="1" smtClean="0"/>
              <a:t>during</a:t>
            </a:r>
            <a:r>
              <a:rPr lang="de-CH" sz="2200" b="1" dirty="0" smtClean="0"/>
              <a:t> </a:t>
            </a:r>
            <a:r>
              <a:rPr lang="de-CH" sz="2200" b="1" dirty="0" err="1" smtClean="0"/>
              <a:t>breaks</a:t>
            </a:r>
            <a:endParaRPr lang="de-CH" sz="2200" b="1" dirty="0" smtClean="0"/>
          </a:p>
          <a:p>
            <a:pPr marL="428625" lvl="1" indent="-342900" eaLnBrk="1" hangingPunct="1">
              <a:buFontTx/>
              <a:buChar char="-"/>
              <a:defRPr/>
            </a:pPr>
            <a:r>
              <a:rPr lang="de-CH" sz="2200" b="1" dirty="0" err="1" smtClean="0"/>
              <a:t>Printout</a:t>
            </a:r>
            <a:r>
              <a:rPr lang="de-CH" sz="2200" b="1" dirty="0" smtClean="0"/>
              <a:t> </a:t>
            </a:r>
            <a:r>
              <a:rPr lang="de-CH" sz="2200" b="1" dirty="0" err="1" smtClean="0"/>
              <a:t>of</a:t>
            </a:r>
            <a:r>
              <a:rPr lang="de-CH" sz="2200" b="1" dirty="0" smtClean="0"/>
              <a:t> </a:t>
            </a:r>
            <a:r>
              <a:rPr lang="de-CH" sz="2200" b="1" dirty="0" err="1" smtClean="0"/>
              <a:t>the</a:t>
            </a:r>
            <a:r>
              <a:rPr lang="de-CH" sz="2200" b="1" dirty="0" smtClean="0"/>
              <a:t> </a:t>
            </a:r>
            <a:r>
              <a:rPr lang="de-CH" sz="2200" b="1" dirty="0" err="1" smtClean="0"/>
              <a:t>presentations</a:t>
            </a:r>
            <a:r>
              <a:rPr lang="de-CH" sz="2200" b="1" dirty="0" smtClean="0"/>
              <a:t> will </a:t>
            </a:r>
            <a:r>
              <a:rPr lang="de-CH" sz="2200" b="1" dirty="0" err="1" smtClean="0"/>
              <a:t>be</a:t>
            </a:r>
            <a:r>
              <a:rPr lang="de-CH" sz="2200" b="1" dirty="0" smtClean="0"/>
              <a:t> </a:t>
            </a:r>
            <a:r>
              <a:rPr lang="de-CH" sz="2200" b="1" dirty="0" err="1" smtClean="0"/>
              <a:t>provided</a:t>
            </a:r>
            <a:r>
              <a:rPr lang="de-CH" sz="2200" b="1" dirty="0" smtClean="0"/>
              <a:t> </a:t>
            </a:r>
          </a:p>
          <a:p>
            <a:pPr marL="428625" lvl="1" indent="-342900" eaLnBrk="1" hangingPunct="1">
              <a:buFontTx/>
              <a:buChar char="-"/>
              <a:defRPr/>
            </a:pPr>
            <a:r>
              <a:rPr lang="de-CH" sz="2200" b="1" dirty="0" smtClean="0"/>
              <a:t>Coffee and </a:t>
            </a:r>
            <a:r>
              <a:rPr lang="de-CH" sz="2200" b="1" dirty="0" err="1" smtClean="0"/>
              <a:t>sandwiches</a:t>
            </a:r>
            <a:r>
              <a:rPr lang="de-CH" sz="2200" b="1" dirty="0" smtClean="0"/>
              <a:t> will </a:t>
            </a:r>
            <a:r>
              <a:rPr lang="de-CH" sz="2200" b="1" dirty="0" err="1" smtClean="0"/>
              <a:t>be</a:t>
            </a:r>
            <a:r>
              <a:rPr lang="de-CH" sz="2200" b="1" dirty="0" smtClean="0"/>
              <a:t> </a:t>
            </a:r>
            <a:r>
              <a:rPr lang="de-CH" sz="2200" b="1" dirty="0" err="1" smtClean="0"/>
              <a:t>provided</a:t>
            </a:r>
            <a:r>
              <a:rPr lang="de-CH" sz="2200" b="1" dirty="0" smtClean="0"/>
              <a:t> </a:t>
            </a:r>
            <a:r>
              <a:rPr lang="de-CH" sz="2200" b="1" dirty="0" err="1" smtClean="0"/>
              <a:t>during</a:t>
            </a:r>
            <a:r>
              <a:rPr lang="de-CH" sz="2200" b="1" dirty="0" smtClean="0"/>
              <a:t> </a:t>
            </a:r>
            <a:r>
              <a:rPr lang="de-CH" sz="2200" b="1" dirty="0" err="1" smtClean="0"/>
              <a:t>coffee</a:t>
            </a:r>
            <a:r>
              <a:rPr lang="de-CH" sz="2200" b="1" dirty="0" smtClean="0"/>
              <a:t>/lunch </a:t>
            </a:r>
            <a:r>
              <a:rPr lang="de-CH" sz="2200" b="1" dirty="0" err="1" smtClean="0"/>
              <a:t>breaks</a:t>
            </a:r>
            <a:r>
              <a:rPr lang="de-CH" sz="2200" b="1" dirty="0" smtClean="0"/>
              <a:t> </a:t>
            </a:r>
          </a:p>
          <a:p>
            <a:pPr marL="428625" lvl="1" indent="-342900" eaLnBrk="1" hangingPunct="1">
              <a:buFontTx/>
              <a:buChar char="-"/>
              <a:defRPr/>
            </a:pPr>
            <a:r>
              <a:rPr lang="de-CH" sz="2200" b="1" dirty="0" smtClean="0"/>
              <a:t>Dinner </a:t>
            </a:r>
            <a:r>
              <a:rPr lang="de-CH" sz="2200" b="1" dirty="0" err="1" smtClean="0"/>
              <a:t>venue</a:t>
            </a:r>
            <a:r>
              <a:rPr lang="de-CH" sz="2200" b="1" dirty="0" smtClean="0"/>
              <a:t> </a:t>
            </a:r>
            <a:r>
              <a:rPr lang="de-CH" sz="2200" b="1" dirty="0" err="1" smtClean="0"/>
              <a:t>has</a:t>
            </a:r>
            <a:r>
              <a:rPr lang="de-CH" sz="2200" b="1" dirty="0" smtClean="0"/>
              <a:t> </a:t>
            </a:r>
            <a:r>
              <a:rPr lang="de-CH" sz="2200" b="1" dirty="0" err="1" smtClean="0"/>
              <a:t>been</a:t>
            </a:r>
            <a:r>
              <a:rPr lang="de-CH" sz="2200" b="1" dirty="0" smtClean="0"/>
              <a:t> </a:t>
            </a:r>
            <a:r>
              <a:rPr lang="de-CH" sz="2200" b="1" dirty="0" err="1" smtClean="0"/>
              <a:t>communicated</a:t>
            </a:r>
            <a:r>
              <a:rPr lang="de-CH" sz="2200" b="1" dirty="0" smtClean="0"/>
              <a:t>. </a:t>
            </a:r>
            <a:r>
              <a:rPr lang="de-CH" sz="2200" b="1" dirty="0" err="1" smtClean="0"/>
              <a:t>Map</a:t>
            </a:r>
            <a:r>
              <a:rPr lang="de-CH" sz="2200" b="1" dirty="0" smtClean="0"/>
              <a:t> </a:t>
            </a:r>
            <a:r>
              <a:rPr lang="de-CH" sz="2200" b="1" dirty="0" err="1" smtClean="0"/>
              <a:t>extracts</a:t>
            </a:r>
            <a:r>
              <a:rPr lang="de-CH" sz="2200" b="1" dirty="0" smtClean="0"/>
              <a:t> </a:t>
            </a:r>
            <a:r>
              <a:rPr lang="de-CH" sz="2200" b="1" dirty="0" err="1" smtClean="0"/>
              <a:t>are</a:t>
            </a:r>
            <a:r>
              <a:rPr lang="de-CH" sz="2200" b="1" dirty="0" smtClean="0"/>
              <a:t> </a:t>
            </a:r>
            <a:r>
              <a:rPr lang="de-CH" sz="2200" b="1" dirty="0" err="1" smtClean="0"/>
              <a:t>available</a:t>
            </a:r>
            <a:r>
              <a:rPr lang="de-CH" sz="2200" b="1" dirty="0" smtClean="0"/>
              <a:t> </a:t>
            </a:r>
            <a:r>
              <a:rPr lang="de-CH" sz="2200" b="1" dirty="0" err="1" smtClean="0"/>
              <a:t>to</a:t>
            </a:r>
            <a:r>
              <a:rPr lang="de-CH" sz="2200" b="1" dirty="0" smtClean="0"/>
              <a:t> </a:t>
            </a:r>
            <a:r>
              <a:rPr lang="de-CH" sz="2200" b="1" dirty="0" err="1" smtClean="0"/>
              <a:t>those</a:t>
            </a:r>
            <a:r>
              <a:rPr lang="de-CH" sz="2200" b="1" dirty="0" smtClean="0"/>
              <a:t> </a:t>
            </a:r>
            <a:r>
              <a:rPr lang="de-CH" sz="2200" b="1" dirty="0" err="1" smtClean="0"/>
              <a:t>of</a:t>
            </a:r>
            <a:r>
              <a:rPr lang="de-CH" sz="2200" b="1" dirty="0" smtClean="0"/>
              <a:t> </a:t>
            </a:r>
            <a:r>
              <a:rPr lang="de-CH" sz="2200" b="1" dirty="0" err="1" smtClean="0"/>
              <a:t>you</a:t>
            </a:r>
            <a:r>
              <a:rPr lang="de-CH" sz="2200" b="1" dirty="0" smtClean="0"/>
              <a:t> </a:t>
            </a:r>
            <a:r>
              <a:rPr lang="de-CH" sz="2200" b="1" dirty="0" err="1" smtClean="0"/>
              <a:t>who</a:t>
            </a:r>
            <a:r>
              <a:rPr lang="de-CH" sz="2200" b="1" dirty="0" smtClean="0"/>
              <a:t> </a:t>
            </a:r>
            <a:r>
              <a:rPr lang="de-CH" sz="2200" b="1" dirty="0" err="1" smtClean="0"/>
              <a:t>would</a:t>
            </a:r>
            <a:r>
              <a:rPr lang="de-CH" sz="2200" b="1" dirty="0" smtClean="0"/>
              <a:t> like </a:t>
            </a:r>
            <a:r>
              <a:rPr lang="de-CH" sz="2200" b="1" dirty="0" err="1" smtClean="0"/>
              <a:t>to</a:t>
            </a:r>
            <a:r>
              <a:rPr lang="de-CH" sz="2200" b="1" dirty="0" smtClean="0"/>
              <a:t> </a:t>
            </a:r>
            <a:r>
              <a:rPr lang="de-CH" sz="2200" b="1" dirty="0" err="1" smtClean="0"/>
              <a:t>join</a:t>
            </a:r>
            <a:r>
              <a:rPr lang="de-CH" sz="2200" b="1" dirty="0" smtClean="0"/>
              <a:t>. At </a:t>
            </a:r>
            <a:r>
              <a:rPr lang="de-CH" sz="2200" b="1" dirty="0" err="1" smtClean="0"/>
              <a:t>own</a:t>
            </a:r>
            <a:r>
              <a:rPr lang="de-CH" sz="2200" b="1" dirty="0" smtClean="0"/>
              <a:t> </a:t>
            </a:r>
            <a:r>
              <a:rPr lang="de-CH" sz="2200" b="1" dirty="0" err="1" smtClean="0"/>
              <a:t>expense</a:t>
            </a:r>
            <a:r>
              <a:rPr lang="de-CH" sz="2200" b="1" dirty="0" smtClean="0"/>
              <a:t>, </a:t>
            </a:r>
            <a:r>
              <a:rPr lang="de-CH" sz="2200" b="1" dirty="0" err="1" smtClean="0"/>
              <a:t>as</a:t>
            </a:r>
            <a:r>
              <a:rPr lang="de-CH" sz="2200" b="1" dirty="0" smtClean="0"/>
              <a:t> </a:t>
            </a:r>
            <a:r>
              <a:rPr lang="de-CH" sz="2200" b="1" dirty="0" err="1" smtClean="0"/>
              <a:t>already</a:t>
            </a:r>
            <a:r>
              <a:rPr lang="de-CH" sz="2200" b="1" dirty="0" smtClean="0"/>
              <a:t> </a:t>
            </a:r>
            <a:r>
              <a:rPr lang="de-CH" sz="2200" b="1" dirty="0" err="1" smtClean="0"/>
              <a:t>stipulated</a:t>
            </a:r>
            <a:r>
              <a:rPr lang="de-CH" sz="2200" b="1" dirty="0" smtClean="0"/>
              <a:t> in </a:t>
            </a:r>
            <a:r>
              <a:rPr lang="de-CH" sz="2200" b="1" dirty="0" err="1" smtClean="0"/>
              <a:t>the</a:t>
            </a:r>
            <a:r>
              <a:rPr lang="de-CH" sz="2200" b="1" dirty="0" smtClean="0"/>
              <a:t> </a:t>
            </a:r>
            <a:r>
              <a:rPr lang="de-CH" sz="2200" b="1" dirty="0" err="1" smtClean="0"/>
              <a:t>message</a:t>
            </a:r>
            <a:r>
              <a:rPr lang="de-CH" sz="2200" b="1" dirty="0" smtClean="0"/>
              <a:t> </a:t>
            </a:r>
            <a:r>
              <a:rPr lang="de-CH" sz="2200" b="1" dirty="0" err="1" smtClean="0"/>
              <a:t>sent</a:t>
            </a:r>
            <a:r>
              <a:rPr lang="de-CH" sz="2200" b="1" dirty="0" smtClean="0"/>
              <a:t> </a:t>
            </a:r>
            <a:r>
              <a:rPr lang="de-CH" sz="2200" b="1" dirty="0" err="1" smtClean="0"/>
              <a:t>to</a:t>
            </a:r>
            <a:r>
              <a:rPr lang="de-CH" sz="2200" b="1" dirty="0" smtClean="0"/>
              <a:t> </a:t>
            </a:r>
            <a:r>
              <a:rPr lang="de-CH" sz="2200" b="1" dirty="0" err="1" smtClean="0"/>
              <a:t>you</a:t>
            </a:r>
            <a:r>
              <a:rPr lang="de-CH" sz="2200" b="1" dirty="0" smtClean="0"/>
              <a:t> last </a:t>
            </a:r>
            <a:r>
              <a:rPr lang="de-CH" sz="2200" b="1" dirty="0" err="1" smtClean="0"/>
              <a:t>Friday</a:t>
            </a:r>
            <a:r>
              <a:rPr lang="de-CH" sz="2200" b="1" dirty="0" smtClean="0"/>
              <a:t>. </a:t>
            </a:r>
            <a:r>
              <a:rPr lang="de-CH" sz="2200" b="1" dirty="0" err="1" smtClean="0"/>
              <a:t>Costs</a:t>
            </a:r>
            <a:r>
              <a:rPr lang="de-CH" sz="2200" b="1" dirty="0" smtClean="0"/>
              <a:t> </a:t>
            </a:r>
            <a:r>
              <a:rPr lang="de-CH" sz="2200" b="1" dirty="0" err="1" smtClean="0"/>
              <a:t>includings</a:t>
            </a:r>
            <a:r>
              <a:rPr lang="de-CH" sz="2200" b="1" dirty="0" smtClean="0"/>
              <a:t> </a:t>
            </a:r>
            <a:r>
              <a:rPr lang="de-CH" sz="2200" b="1" dirty="0" err="1" smtClean="0"/>
              <a:t>drinks</a:t>
            </a:r>
            <a:r>
              <a:rPr lang="de-CH" sz="2200" b="1" dirty="0" smtClean="0"/>
              <a:t> will </a:t>
            </a:r>
            <a:r>
              <a:rPr lang="de-CH" sz="2200" b="1" dirty="0" err="1" smtClean="0"/>
              <a:t>be</a:t>
            </a:r>
            <a:r>
              <a:rPr lang="de-CH" sz="2200" b="1" dirty="0" smtClean="0"/>
              <a:t> 50 € per </a:t>
            </a:r>
            <a:r>
              <a:rPr lang="de-CH" sz="2200" b="1" dirty="0" err="1" smtClean="0"/>
              <a:t>person</a:t>
            </a:r>
            <a:r>
              <a:rPr lang="de-CH" sz="2200" b="1" dirty="0" smtClean="0"/>
              <a:t>. </a:t>
            </a:r>
            <a:r>
              <a:rPr lang="de-CH" sz="2200" b="1" dirty="0" err="1" smtClean="0"/>
              <a:t>About</a:t>
            </a:r>
            <a:r>
              <a:rPr lang="de-CH" sz="2200" b="1" dirty="0" smtClean="0"/>
              <a:t> 20 </a:t>
            </a:r>
            <a:r>
              <a:rPr lang="de-CH" sz="2200" b="1" dirty="0" err="1" smtClean="0"/>
              <a:t>participants</a:t>
            </a:r>
            <a:r>
              <a:rPr lang="de-CH" sz="2200" b="1" dirty="0" smtClean="0"/>
              <a:t> </a:t>
            </a:r>
            <a:r>
              <a:rPr lang="de-CH" sz="2200" b="1" dirty="0" err="1" smtClean="0"/>
              <a:t>have</a:t>
            </a:r>
            <a:r>
              <a:rPr lang="de-CH" sz="2200" b="1" dirty="0" smtClean="0"/>
              <a:t> </a:t>
            </a:r>
            <a:r>
              <a:rPr lang="de-CH" sz="2200" b="1" dirty="0" err="1" smtClean="0"/>
              <a:t>already</a:t>
            </a:r>
            <a:r>
              <a:rPr lang="de-CH" sz="2200" b="1" dirty="0" smtClean="0"/>
              <a:t> </a:t>
            </a:r>
            <a:r>
              <a:rPr lang="de-CH" sz="2200" b="1" dirty="0" err="1" smtClean="0"/>
              <a:t>accepted</a:t>
            </a:r>
            <a:r>
              <a:rPr lang="de-CH" sz="2200" b="1" dirty="0" smtClean="0"/>
              <a:t> </a:t>
            </a:r>
            <a:r>
              <a:rPr lang="de-CH" sz="2200" b="1" dirty="0" err="1" smtClean="0"/>
              <a:t>before</a:t>
            </a:r>
            <a:r>
              <a:rPr lang="de-CH" sz="2200" b="1" dirty="0" smtClean="0"/>
              <a:t>. </a:t>
            </a:r>
            <a:r>
              <a:rPr lang="de-CH" sz="2200" b="1" dirty="0" err="1" smtClean="0"/>
              <a:t>There</a:t>
            </a:r>
            <a:r>
              <a:rPr lang="de-CH" sz="2200" b="1" dirty="0" smtClean="0"/>
              <a:t> </a:t>
            </a:r>
            <a:r>
              <a:rPr lang="de-CH" sz="2200" b="1" dirty="0" err="1" smtClean="0"/>
              <a:t>is</a:t>
            </a:r>
            <a:r>
              <a:rPr lang="de-CH" sz="2200" b="1" dirty="0" smtClean="0"/>
              <a:t> </a:t>
            </a:r>
            <a:r>
              <a:rPr lang="de-CH" sz="2200" b="1" dirty="0" err="1" smtClean="0"/>
              <a:t>place</a:t>
            </a:r>
            <a:r>
              <a:rPr lang="de-CH" sz="2200" b="1" dirty="0" smtClean="0"/>
              <a:t> </a:t>
            </a:r>
            <a:r>
              <a:rPr lang="de-CH" sz="2200" b="1" dirty="0" err="1" smtClean="0"/>
              <a:t>for</a:t>
            </a:r>
            <a:r>
              <a:rPr lang="de-CH" sz="2200" b="1" dirty="0" smtClean="0"/>
              <a:t> 40 </a:t>
            </a:r>
            <a:r>
              <a:rPr lang="de-CH" sz="2200" b="1" dirty="0" err="1" smtClean="0"/>
              <a:t>persons</a:t>
            </a:r>
            <a:r>
              <a:rPr lang="de-CH" sz="2200" b="1" dirty="0" smtClean="0"/>
              <a:t>. </a:t>
            </a:r>
          </a:p>
          <a:p>
            <a:pPr marL="85725" lvl="1" indent="0" eaLnBrk="1" hangingPunct="1">
              <a:buNone/>
              <a:defRPr/>
            </a:pPr>
            <a:endParaRPr lang="en-US" altLang="ja-JP" sz="2200" dirty="0">
              <a:ea typeface="ＭＳ Ｐゴシック" pitchFamily="34" charset="-128"/>
            </a:endParaRPr>
          </a:p>
        </p:txBody>
      </p:sp>
      <p:sp>
        <p:nvSpPr>
          <p:cNvPr id="19460" name="Rectangle 2"/>
          <p:cNvSpPr>
            <a:spLocks noGrp="1" noChangeArrowheads="1"/>
          </p:cNvSpPr>
          <p:nvPr>
            <p:ph type="title" idx="4294967295"/>
          </p:nvPr>
        </p:nvSpPr>
        <p:spPr>
          <a:xfrm>
            <a:off x="71438" y="0"/>
            <a:ext cx="7885112" cy="836613"/>
          </a:xfrm>
        </p:spPr>
        <p:txBody>
          <a:bodyPr/>
          <a:lstStyle/>
          <a:p>
            <a:pPr algn="l" eaLnBrk="1" hangingPunct="1"/>
            <a:r>
              <a:rPr lang="en-GB" altLang="en-US" dirty="0" smtClean="0"/>
              <a:t>Organisation of the workshop</a:t>
            </a:r>
          </a:p>
        </p:txBody>
      </p:sp>
    </p:spTree>
    <p:extLst>
      <p:ext uri="{BB962C8B-B14F-4D97-AF65-F5344CB8AC3E}">
        <p14:creationId xmlns:p14="http://schemas.microsoft.com/office/powerpoint/2010/main" val="2832113306"/>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2"/>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A50021"/>
              </a:buClr>
              <a:buSzPct val="75000"/>
              <a:buFont typeface="Wingdings" pitchFamily="2" charset="2"/>
              <a:buChar char="§"/>
              <a:defRPr sz="2800">
                <a:solidFill>
                  <a:srgbClr val="333399"/>
                </a:solidFill>
                <a:latin typeface="Arial" pitchFamily="34" charset="0"/>
              </a:defRPr>
            </a:lvl1pPr>
            <a:lvl2pPr marL="742950" indent="-285750" eaLnBrk="0" hangingPunct="0">
              <a:spcBef>
                <a:spcPct val="20000"/>
              </a:spcBef>
              <a:buClr>
                <a:srgbClr val="A50021"/>
              </a:buClr>
              <a:buSzPct val="75000"/>
              <a:buFont typeface="Wingdings" pitchFamily="2" charset="2"/>
              <a:buChar char="§"/>
              <a:defRPr sz="2600">
                <a:solidFill>
                  <a:srgbClr val="333399"/>
                </a:solidFill>
                <a:latin typeface="Arial" pitchFamily="34" charset="0"/>
              </a:defRPr>
            </a:lvl2pPr>
            <a:lvl3pPr marL="1143000" indent="-228600" eaLnBrk="0" hangingPunct="0">
              <a:spcBef>
                <a:spcPct val="20000"/>
              </a:spcBef>
              <a:buClr>
                <a:srgbClr val="A50021"/>
              </a:buClr>
              <a:buSzPct val="75000"/>
              <a:buFont typeface="Wingdings" pitchFamily="2" charset="2"/>
              <a:buChar char="§"/>
              <a:defRPr sz="2200">
                <a:solidFill>
                  <a:srgbClr val="333399"/>
                </a:solidFill>
                <a:latin typeface="Arial" pitchFamily="34" charset="0"/>
              </a:defRPr>
            </a:lvl3pPr>
            <a:lvl4pPr marL="16002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4pPr>
            <a:lvl5pPr marL="2057400" indent="-228600" eaLnBrk="0" hangingPunct="0">
              <a:spcBef>
                <a:spcPct val="20000"/>
              </a:spcBef>
              <a:buClr>
                <a:srgbClr val="A50021"/>
              </a:buClr>
              <a:buSzPct val="75000"/>
              <a:buFont typeface="Wingdings" pitchFamily="2" charset="2"/>
              <a:buChar char="§"/>
              <a:defRPr sz="2000">
                <a:solidFill>
                  <a:srgbClr val="333399"/>
                </a:solidFill>
                <a:latin typeface="Verdana" pitchFamily="34" charset="0"/>
              </a:defRPr>
            </a:lvl5pPr>
            <a:lvl6pPr marL="25146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eaLnBrk="1" hangingPunct="1">
              <a:spcBef>
                <a:spcPct val="0"/>
              </a:spcBef>
              <a:buClrTx/>
              <a:buSzTx/>
              <a:buFontTx/>
              <a:buNone/>
            </a:pPr>
            <a:fld id="{D657722C-D20E-4D5B-ADD7-7A88252CFA0F}" type="slidenum">
              <a:rPr lang="en-GB" altLang="en-US" sz="900" smtClean="0">
                <a:solidFill>
                  <a:schemeClr val="bg1"/>
                </a:solidFill>
                <a:latin typeface="Verdana" pitchFamily="34" charset="0"/>
                <a:ea typeface="ヒラギノ角ゴ Pro W3"/>
              </a:rPr>
              <a:pPr eaLnBrk="1" hangingPunct="1">
                <a:spcBef>
                  <a:spcPct val="0"/>
                </a:spcBef>
                <a:buClrTx/>
                <a:buSzTx/>
                <a:buFontTx/>
                <a:buNone/>
              </a:pPr>
              <a:t>8</a:t>
            </a:fld>
            <a:endParaRPr lang="en-GB" altLang="en-US" sz="900" smtClean="0">
              <a:solidFill>
                <a:schemeClr val="bg1"/>
              </a:solidFill>
              <a:latin typeface="Verdana" pitchFamily="34" charset="0"/>
              <a:ea typeface="ヒラギノ角ゴ Pro W3"/>
            </a:endParaRPr>
          </a:p>
        </p:txBody>
      </p:sp>
      <p:sp>
        <p:nvSpPr>
          <p:cNvPr id="122883" name="Rectangle 3"/>
          <p:cNvSpPr>
            <a:spLocks noGrp="1" noChangeArrowheads="1"/>
          </p:cNvSpPr>
          <p:nvPr>
            <p:ph type="body" idx="1"/>
          </p:nvPr>
        </p:nvSpPr>
        <p:spPr>
          <a:xfrm>
            <a:off x="179512" y="980728"/>
            <a:ext cx="8964488" cy="5256212"/>
          </a:xfrm>
        </p:spPr>
        <p:txBody>
          <a:bodyPr/>
          <a:lstStyle/>
          <a:p>
            <a:pPr marL="85725" lvl="1" indent="0" eaLnBrk="1" hangingPunct="1">
              <a:buNone/>
              <a:defRPr/>
            </a:pPr>
            <a:endParaRPr lang="en-US" altLang="ja-JP" sz="2200" dirty="0">
              <a:ea typeface="ＭＳ Ｐゴシック" pitchFamily="34" charset="-128"/>
            </a:endParaRPr>
          </a:p>
        </p:txBody>
      </p:sp>
      <p:sp>
        <p:nvSpPr>
          <p:cNvPr id="19460" name="Rectangle 2"/>
          <p:cNvSpPr>
            <a:spLocks noGrp="1" noChangeArrowheads="1"/>
          </p:cNvSpPr>
          <p:nvPr>
            <p:ph type="title" idx="4294967295"/>
          </p:nvPr>
        </p:nvSpPr>
        <p:spPr>
          <a:xfrm>
            <a:off x="71438" y="0"/>
            <a:ext cx="7885112" cy="836613"/>
          </a:xfrm>
        </p:spPr>
        <p:txBody>
          <a:bodyPr/>
          <a:lstStyle/>
          <a:p>
            <a:pPr algn="l" eaLnBrk="1" hangingPunct="1"/>
            <a:r>
              <a:rPr lang="en-GB" altLang="en-US" dirty="0" smtClean="0"/>
              <a:t>Colour for the day?</a:t>
            </a:r>
            <a:endParaRPr lang="en-GB" altLang="en-US" dirty="0" smtClean="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908720"/>
            <a:ext cx="8712968" cy="5688632"/>
          </a:xfrm>
          <a:prstGeom prst="rect">
            <a:avLst/>
          </a:prstGeom>
        </p:spPr>
      </p:pic>
    </p:spTree>
    <p:extLst>
      <p:ext uri="{BB962C8B-B14F-4D97-AF65-F5344CB8AC3E}">
        <p14:creationId xmlns:p14="http://schemas.microsoft.com/office/powerpoint/2010/main" val="163761371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nvSpPr>
        <p:spPr bwMode="auto">
          <a:xfrm>
            <a:off x="0" y="1836738"/>
            <a:ext cx="8524875" cy="4664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marL="342900" indent="-342900" algn="ctr">
              <a:buFont typeface="Wingdings" pitchFamily="2" charset="2"/>
              <a:buNone/>
              <a:defRPr/>
            </a:pPr>
            <a:endParaRPr lang="en-GB" sz="1800" b="0" u="sng" dirty="0">
              <a:solidFill>
                <a:srgbClr val="333399"/>
              </a:solidFill>
              <a:latin typeface="Arial" charset="0"/>
              <a:ea typeface="+mn-ea"/>
              <a:cs typeface="Times New Roman" pitchFamily="16" charset="0"/>
            </a:endParaRPr>
          </a:p>
          <a:p>
            <a:pPr marL="342900" indent="-342900" algn="ctr">
              <a:buFont typeface="Wingdings" pitchFamily="2" charset="2"/>
              <a:buNone/>
              <a:defRPr/>
            </a:pPr>
            <a:r>
              <a:rPr lang="en-GB" sz="1800" b="0" u="sng" dirty="0">
                <a:solidFill>
                  <a:srgbClr val="333399"/>
                </a:solidFill>
                <a:latin typeface="Arial" charset="0"/>
                <a:ea typeface="+mn-ea"/>
                <a:cs typeface="Times New Roman" pitchFamily="16" charset="0"/>
              </a:rPr>
              <a:t>For info or further </a:t>
            </a:r>
            <a:r>
              <a:rPr lang="en-GB" sz="1800" b="0" u="sng" dirty="0" smtClean="0">
                <a:solidFill>
                  <a:srgbClr val="333399"/>
                </a:solidFill>
                <a:latin typeface="Arial" charset="0"/>
                <a:ea typeface="+mn-ea"/>
                <a:cs typeface="Times New Roman" pitchFamily="16" charset="0"/>
              </a:rPr>
              <a:t>questions on this presentation, </a:t>
            </a:r>
            <a:r>
              <a:rPr lang="en-GB" sz="1800" b="0" u="sng" dirty="0">
                <a:solidFill>
                  <a:srgbClr val="333399"/>
                </a:solidFill>
                <a:latin typeface="Arial" charset="0"/>
                <a:ea typeface="+mn-ea"/>
                <a:cs typeface="Times New Roman" pitchFamily="16" charset="0"/>
              </a:rPr>
              <a:t>please contact:</a:t>
            </a:r>
          </a:p>
          <a:p>
            <a:pPr marL="342900" indent="-342900" algn="ctr">
              <a:buFont typeface="Wingdings" pitchFamily="2" charset="2"/>
              <a:buNone/>
              <a:defRPr/>
            </a:pPr>
            <a:endParaRPr lang="en-US" sz="1800" b="0" u="sng" dirty="0">
              <a:solidFill>
                <a:srgbClr val="333399"/>
              </a:solidFill>
              <a:latin typeface="Arial" charset="0"/>
              <a:ea typeface="+mn-ea"/>
              <a:cs typeface="Times New Roman" pitchFamily="16" charset="0"/>
            </a:endParaRPr>
          </a:p>
          <a:p>
            <a:pPr marL="342900" indent="-342900" algn="ctr">
              <a:buFont typeface="Wingdings" pitchFamily="2" charset="2"/>
              <a:buNone/>
              <a:defRPr/>
            </a:pPr>
            <a:endParaRPr lang="en-US" sz="1400" b="0" u="sng" dirty="0">
              <a:solidFill>
                <a:srgbClr val="333399"/>
              </a:solidFill>
              <a:latin typeface="Arial" charset="0"/>
              <a:ea typeface="+mn-ea"/>
              <a:cs typeface="Times New Roman" pitchFamily="16" charset="0"/>
            </a:endParaRPr>
          </a:p>
          <a:p>
            <a:pPr marL="342900" indent="-342900" algn="ctr">
              <a:buFont typeface="Wingdings" pitchFamily="2" charset="2"/>
              <a:buNone/>
              <a:defRPr/>
            </a:pPr>
            <a:endParaRPr lang="en-GB" sz="1400" b="0" u="sng" dirty="0">
              <a:solidFill>
                <a:srgbClr val="333399"/>
              </a:solidFill>
              <a:latin typeface="Arial" charset="0"/>
              <a:ea typeface="+mn-ea"/>
              <a:cs typeface="Times New Roman" pitchFamily="16" charset="0"/>
            </a:endParaRPr>
          </a:p>
          <a:p>
            <a:pPr marL="342900" indent="-342900" algn="ctr">
              <a:buFont typeface="Wingdings" pitchFamily="2" charset="2"/>
              <a:buNone/>
              <a:defRPr/>
            </a:pPr>
            <a:r>
              <a:rPr lang="en-GB" sz="1800" b="0" dirty="0" smtClean="0">
                <a:solidFill>
                  <a:srgbClr val="333399"/>
                </a:solidFill>
                <a:latin typeface="Arial" charset="0"/>
                <a:ea typeface="+mn-ea"/>
                <a:cs typeface="Times New Roman" pitchFamily="16" charset="0"/>
              </a:rPr>
              <a:t>Joachim Schneider</a:t>
            </a:r>
          </a:p>
          <a:p>
            <a:pPr marL="342900" indent="-342900" algn="ctr">
              <a:buFont typeface="Wingdings" pitchFamily="2" charset="2"/>
              <a:buNone/>
              <a:defRPr/>
            </a:pPr>
            <a:r>
              <a:rPr lang="en-GB" sz="1800" b="0" dirty="0" smtClean="0">
                <a:solidFill>
                  <a:srgbClr val="333399"/>
                </a:solidFill>
                <a:latin typeface="Arial" charset="0"/>
                <a:ea typeface="+mn-ea"/>
                <a:cs typeface="Times New Roman" pitchFamily="16" charset="0"/>
              </a:rPr>
              <a:t>European Investment Bank</a:t>
            </a:r>
          </a:p>
          <a:p>
            <a:pPr marL="342900" indent="-342900" algn="ctr">
              <a:buFont typeface="Wingdings" pitchFamily="2" charset="2"/>
              <a:buNone/>
              <a:defRPr/>
            </a:pPr>
            <a:r>
              <a:rPr lang="en-GB" sz="1800" b="0" dirty="0" smtClean="0">
                <a:solidFill>
                  <a:srgbClr val="333399"/>
                </a:solidFill>
                <a:latin typeface="Arial" charset="0"/>
                <a:ea typeface="+mn-ea"/>
                <a:cs typeface="Times New Roman" pitchFamily="16" charset="0"/>
              </a:rPr>
              <a:t>JASPERS Networking and Competence </a:t>
            </a:r>
            <a:r>
              <a:rPr lang="en-GB" sz="1800" b="0" dirty="0" err="1" smtClean="0">
                <a:solidFill>
                  <a:srgbClr val="333399"/>
                </a:solidFill>
                <a:latin typeface="Arial" charset="0"/>
                <a:ea typeface="+mn-ea"/>
                <a:cs typeface="Times New Roman" pitchFamily="16" charset="0"/>
              </a:rPr>
              <a:t>Center</a:t>
            </a:r>
            <a:endParaRPr lang="en-GB" sz="1800" b="0" dirty="0" smtClean="0">
              <a:solidFill>
                <a:srgbClr val="333399"/>
              </a:solidFill>
              <a:latin typeface="Arial" charset="0"/>
              <a:ea typeface="+mn-ea"/>
              <a:cs typeface="Times New Roman" pitchFamily="16" charset="0"/>
            </a:endParaRPr>
          </a:p>
          <a:p>
            <a:pPr marL="342900" indent="-342900" algn="ctr">
              <a:buFont typeface="Wingdings" pitchFamily="2" charset="2"/>
              <a:buNone/>
              <a:defRPr/>
            </a:pPr>
            <a:r>
              <a:rPr lang="en-GB" sz="1800" b="0" dirty="0" smtClean="0">
                <a:solidFill>
                  <a:srgbClr val="333399"/>
                </a:solidFill>
                <a:latin typeface="Arial" charset="0"/>
                <a:ea typeface="+mn-ea"/>
                <a:cs typeface="Times New Roman" pitchFamily="16" charset="0"/>
              </a:rPr>
              <a:t>Fixed line: </a:t>
            </a:r>
            <a:r>
              <a:rPr lang="en-GB" sz="1800" b="0" dirty="0">
                <a:solidFill>
                  <a:srgbClr val="333399"/>
                </a:solidFill>
                <a:latin typeface="Arial" charset="0"/>
                <a:ea typeface="+mn-ea"/>
                <a:cs typeface="Times New Roman" pitchFamily="16" charset="0"/>
              </a:rPr>
              <a:t>+</a:t>
            </a:r>
            <a:r>
              <a:rPr lang="en-GB" sz="1800" b="0" dirty="0" smtClean="0">
                <a:solidFill>
                  <a:srgbClr val="333399"/>
                </a:solidFill>
                <a:latin typeface="Arial" charset="0"/>
                <a:ea typeface="+mn-ea"/>
                <a:cs typeface="Times New Roman" pitchFamily="16" charset="0"/>
              </a:rPr>
              <a:t>32 712 41 73 </a:t>
            </a:r>
          </a:p>
          <a:p>
            <a:pPr marL="342900" indent="-342900" algn="ctr">
              <a:buFont typeface="Wingdings" pitchFamily="2" charset="2"/>
              <a:buNone/>
              <a:defRPr/>
            </a:pPr>
            <a:r>
              <a:rPr lang="en-GB" sz="1800" b="0" dirty="0" smtClean="0">
                <a:solidFill>
                  <a:srgbClr val="333399"/>
                </a:solidFill>
                <a:latin typeface="Arial" charset="0"/>
                <a:ea typeface="+mn-ea"/>
                <a:cs typeface="Times New Roman" pitchFamily="16" charset="0"/>
              </a:rPr>
              <a:t>Mobile: +32 471 35 52 50</a:t>
            </a:r>
          </a:p>
          <a:p>
            <a:pPr marL="342900" indent="-342900" algn="ctr">
              <a:buFont typeface="Wingdings" pitchFamily="2" charset="2"/>
              <a:buNone/>
              <a:defRPr/>
            </a:pPr>
            <a:endParaRPr lang="en-GB" sz="1800" b="0" dirty="0">
              <a:solidFill>
                <a:srgbClr val="333399"/>
              </a:solidFill>
              <a:latin typeface="Arial" charset="0"/>
              <a:ea typeface="+mn-ea"/>
              <a:cs typeface="Times New Roman" pitchFamily="16" charset="0"/>
            </a:endParaRPr>
          </a:p>
          <a:p>
            <a:pPr marL="342900" indent="-342900" algn="ctr">
              <a:buFont typeface="Wingdings" pitchFamily="2" charset="2"/>
              <a:buNone/>
              <a:defRPr/>
            </a:pPr>
            <a:r>
              <a:rPr lang="en-GB" sz="1800" b="0" u="sng" dirty="0" smtClean="0">
                <a:solidFill>
                  <a:srgbClr val="333399"/>
                </a:solidFill>
                <a:latin typeface="Arial" charset="0"/>
                <a:ea typeface="+mn-ea"/>
                <a:cs typeface="Times New Roman" pitchFamily="16" charset="0"/>
                <a:hlinkClick r:id="rId3"/>
              </a:rPr>
              <a:t>j.schneider@eib.org</a:t>
            </a:r>
            <a:r>
              <a:rPr lang="en-GB" sz="1800" b="0" dirty="0" smtClean="0">
                <a:solidFill>
                  <a:srgbClr val="333399"/>
                </a:solidFill>
                <a:latin typeface="Arial" charset="0"/>
                <a:ea typeface="+mn-ea"/>
                <a:cs typeface="Times New Roman" pitchFamily="16" charset="0"/>
              </a:rPr>
              <a:t> </a:t>
            </a:r>
            <a:endParaRPr lang="en-GB" sz="1800" b="0" dirty="0">
              <a:solidFill>
                <a:srgbClr val="333399"/>
              </a:solidFill>
              <a:latin typeface="Arial" charset="0"/>
              <a:ea typeface="+mn-ea"/>
              <a:cs typeface="Times New Roman" pitchFamily="16" charset="0"/>
            </a:endParaRPr>
          </a:p>
          <a:p>
            <a:pPr algn="ctr">
              <a:spcBef>
                <a:spcPts val="1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800" b="0" dirty="0">
                <a:solidFill>
                  <a:srgbClr val="003399"/>
                </a:solidFill>
                <a:latin typeface="Arial" panose="020B0604020202020204" pitchFamily="34" charset="0"/>
                <a:ea typeface="ヒラギノ角ゴ Pro W3" pitchFamily="1" charset="-128"/>
                <a:cs typeface="Tahoma" pitchFamily="34" charset="0"/>
                <a:hlinkClick r:id="rId4"/>
              </a:rPr>
              <a:t>www.jaspersnetwork.org</a:t>
            </a:r>
          </a:p>
          <a:p>
            <a:pPr>
              <a:spcBef>
                <a:spcPct val="5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3600" b="0" dirty="0">
              <a:solidFill>
                <a:srgbClr val="E4005C"/>
              </a:solidFill>
              <a:latin typeface="Tahoma" pitchFamily="34" charset="0"/>
              <a:ea typeface="ヒラギノ角ゴ Pro W3" pitchFamily="1" charset="-128"/>
              <a:cs typeface="Tahoma" pitchFamily="34" charset="0"/>
            </a:endParaRPr>
          </a:p>
        </p:txBody>
      </p:sp>
      <p:pic>
        <p:nvPicPr>
          <p:cNvPr id="1843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705600"/>
            <a:ext cx="91821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8436"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6675438"/>
            <a:ext cx="91440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8437"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981075"/>
            <a:ext cx="9144000"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8438"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48463" y="5664200"/>
            <a:ext cx="2160587"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8439" name="Text Box 6"/>
          <p:cNvSpPr txBox="1">
            <a:spLocks noChangeArrowheads="1"/>
          </p:cNvSpPr>
          <p:nvPr/>
        </p:nvSpPr>
        <p:spPr bwMode="auto">
          <a:xfrm>
            <a:off x="7239000" y="6677025"/>
            <a:ext cx="19050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333399"/>
                </a:solidFill>
                <a:latin typeface="Arial" charset="0"/>
                <a:cs typeface="Times New Roman" pitchFamily="16"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333399"/>
                </a:solidFill>
                <a:latin typeface="Arial" charset="0"/>
                <a:cs typeface="Times New Roman" pitchFamily="16"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333399"/>
                </a:solidFill>
                <a:latin typeface="Arial" charset="0"/>
                <a:cs typeface="Times New Roman" pitchFamily="16"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333399"/>
                </a:solidFill>
                <a:latin typeface="Arial" charset="0"/>
                <a:cs typeface="Times New Roman" pitchFamily="16"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333399"/>
                </a:solidFill>
                <a:latin typeface="Arial" charset="0"/>
                <a:cs typeface="Times New Roman" pitchFamily="16" charset="0"/>
              </a:defRPr>
            </a:lvl5pPr>
            <a:lvl6pPr marL="2514600" indent="-228600" algn="ct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333399"/>
                </a:solidFill>
                <a:latin typeface="Arial" charset="0"/>
                <a:cs typeface="Times New Roman" pitchFamily="16" charset="0"/>
              </a:defRPr>
            </a:lvl6pPr>
            <a:lvl7pPr marL="2971800" indent="-228600" algn="ct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333399"/>
                </a:solidFill>
                <a:latin typeface="Arial" charset="0"/>
                <a:cs typeface="Times New Roman" pitchFamily="16" charset="0"/>
              </a:defRPr>
            </a:lvl7pPr>
            <a:lvl8pPr marL="3429000" indent="-228600" algn="ct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333399"/>
                </a:solidFill>
                <a:latin typeface="Arial" charset="0"/>
                <a:cs typeface="Times New Roman" pitchFamily="16" charset="0"/>
              </a:defRPr>
            </a:lvl8pPr>
            <a:lvl9pPr marL="3886200" indent="-228600" algn="ctr"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333399"/>
                </a:solidFill>
                <a:latin typeface="Arial" charset="0"/>
                <a:cs typeface="Times New Roman" pitchFamily="16" charset="0"/>
              </a:defRPr>
            </a:lvl9pPr>
          </a:lstStyle>
          <a:p>
            <a:pPr algn="r" eaLnBrk="1" hangingPunct="1">
              <a:spcBef>
                <a:spcPct val="50000"/>
              </a:spcBef>
            </a:pPr>
            <a:fld id="{92A697B6-65D4-491C-A7FB-5F2451AF7495}" type="slidenum">
              <a:rPr lang="en-GB" sz="900" b="0">
                <a:solidFill>
                  <a:srgbClr val="FFFFFF"/>
                </a:solidFill>
                <a:latin typeface="Verdana" pitchFamily="32" charset="0"/>
                <a:ea typeface="Arial Unicode MS" pitchFamily="34" charset="-128"/>
                <a:cs typeface="Arial Unicode MS" pitchFamily="34" charset="-128"/>
              </a:rPr>
              <a:pPr algn="r" eaLnBrk="1" hangingPunct="1">
                <a:spcBef>
                  <a:spcPct val="50000"/>
                </a:spcBef>
              </a:pPr>
              <a:t>9</a:t>
            </a:fld>
            <a:endParaRPr lang="en-GB" sz="900" b="0">
              <a:solidFill>
                <a:srgbClr val="FFFFFF"/>
              </a:solidFill>
              <a:latin typeface="Verdana" pitchFamily="32" charset="0"/>
              <a:ea typeface="Arial Unicode MS" pitchFamily="34" charset="-128"/>
              <a:cs typeface="Arial Unicode MS" pitchFamily="34" charset="-128"/>
            </a:endParaRPr>
          </a:p>
        </p:txBody>
      </p:sp>
    </p:spTree>
    <p:extLst>
      <p:ext uri="{BB962C8B-B14F-4D97-AF65-F5344CB8AC3E}">
        <p14:creationId xmlns:p14="http://schemas.microsoft.com/office/powerpoint/2010/main" val="1832559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Proposal">
  <a:themeElements>
    <a:clrScheme name="1_Proposal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fontScheme name="1_Propos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Proposal 1">
        <a:dk1>
          <a:srgbClr val="777777"/>
        </a:dk1>
        <a:lt1>
          <a:srgbClr val="FFFFFF"/>
        </a:lt1>
        <a:dk2>
          <a:srgbClr val="333333"/>
        </a:dk2>
        <a:lt2>
          <a:srgbClr val="FFF4C3"/>
        </a:lt2>
        <a:accent1>
          <a:srgbClr val="C892FA"/>
        </a:accent1>
        <a:accent2>
          <a:srgbClr val="9966FF"/>
        </a:accent2>
        <a:accent3>
          <a:srgbClr val="ADADAD"/>
        </a:accent3>
        <a:accent4>
          <a:srgbClr val="DADADA"/>
        </a:accent4>
        <a:accent5>
          <a:srgbClr val="E0C7FC"/>
        </a:accent5>
        <a:accent6>
          <a:srgbClr val="8A5CE7"/>
        </a:accent6>
        <a:hlink>
          <a:srgbClr val="E4005C"/>
        </a:hlink>
        <a:folHlink>
          <a:srgbClr val="DC7A04"/>
        </a:folHlink>
      </a:clrScheme>
      <a:clrMap bg1="dk2" tx1="lt1" bg2="dk1" tx2="lt2" accent1="accent1" accent2="accent2" accent3="accent3" accent4="accent4" accent5="accent5" accent6="accent6" hlink="hlink" folHlink="folHlink"/>
    </a:extraClrScheme>
    <a:extraClrScheme>
      <a:clrScheme name="1_Proposal 2">
        <a:dk1>
          <a:srgbClr val="1C1C1C"/>
        </a:dk1>
        <a:lt1>
          <a:srgbClr val="FFFFFF"/>
        </a:lt1>
        <a:dk2>
          <a:srgbClr val="5F5F5F"/>
        </a:dk2>
        <a:lt2>
          <a:srgbClr val="FFFFCC"/>
        </a:lt2>
        <a:accent1>
          <a:srgbClr val="4A5B64"/>
        </a:accent1>
        <a:accent2>
          <a:srgbClr val="AF9387"/>
        </a:accent2>
        <a:accent3>
          <a:srgbClr val="B6B6B6"/>
        </a:accent3>
        <a:accent4>
          <a:srgbClr val="DADADA"/>
        </a:accent4>
        <a:accent5>
          <a:srgbClr val="B1B5B8"/>
        </a:accent5>
        <a:accent6>
          <a:srgbClr val="9E857A"/>
        </a:accent6>
        <a:hlink>
          <a:srgbClr val="F3C43F"/>
        </a:hlink>
        <a:folHlink>
          <a:srgbClr val="66CCFF"/>
        </a:folHlink>
      </a:clrScheme>
      <a:clrMap bg1="dk2" tx1="lt1" bg2="dk1" tx2="lt2" accent1="accent1" accent2="accent2" accent3="accent3" accent4="accent4" accent5="accent5" accent6="accent6" hlink="hlink" folHlink="folHlink"/>
    </a:extraClrScheme>
    <a:extraClrScheme>
      <a:clrScheme name="1_Proposal 3">
        <a:dk1>
          <a:srgbClr val="4D4D4D"/>
        </a:dk1>
        <a:lt1>
          <a:srgbClr val="FFFFFF"/>
        </a:lt1>
        <a:dk2>
          <a:srgbClr val="666699"/>
        </a:dk2>
        <a:lt2>
          <a:srgbClr val="FFFFCC"/>
        </a:lt2>
        <a:accent1>
          <a:srgbClr val="8D8DB3"/>
        </a:accent1>
        <a:accent2>
          <a:srgbClr val="7A25D7"/>
        </a:accent2>
        <a:accent3>
          <a:srgbClr val="B8B8CA"/>
        </a:accent3>
        <a:accent4>
          <a:srgbClr val="DADADA"/>
        </a:accent4>
        <a:accent5>
          <a:srgbClr val="C5C5D6"/>
        </a:accent5>
        <a:accent6>
          <a:srgbClr val="6E20C3"/>
        </a:accent6>
        <a:hlink>
          <a:srgbClr val="66CCFF"/>
        </a:hlink>
        <a:folHlink>
          <a:srgbClr val="3333CC"/>
        </a:folHlink>
      </a:clrScheme>
      <a:clrMap bg1="dk2" tx1="lt1" bg2="dk1" tx2="lt2" accent1="accent1" accent2="accent2" accent3="accent3" accent4="accent4" accent5="accent5" accent6="accent6" hlink="hlink" folHlink="folHlink"/>
    </a:extraClrScheme>
    <a:extraClrScheme>
      <a:clrScheme name="1_Proposal 4">
        <a:dk1>
          <a:srgbClr val="10187C"/>
        </a:dk1>
        <a:lt1>
          <a:srgbClr val="F8F8F8"/>
        </a:lt1>
        <a:dk2>
          <a:srgbClr val="538DC7"/>
        </a:dk2>
        <a:lt2>
          <a:srgbClr val="CCECFF"/>
        </a:lt2>
        <a:accent1>
          <a:srgbClr val="879EC7"/>
        </a:accent1>
        <a:accent2>
          <a:srgbClr val="461B8B"/>
        </a:accent2>
        <a:accent3>
          <a:srgbClr val="B3C5E0"/>
        </a:accent3>
        <a:accent4>
          <a:srgbClr val="D4D4D4"/>
        </a:accent4>
        <a:accent5>
          <a:srgbClr val="C3CCE0"/>
        </a:accent5>
        <a:accent6>
          <a:srgbClr val="3F177D"/>
        </a:accent6>
        <a:hlink>
          <a:srgbClr val="0000FF"/>
        </a:hlink>
        <a:folHlink>
          <a:srgbClr val="008000"/>
        </a:folHlink>
      </a:clrScheme>
      <a:clrMap bg1="dk2" tx1="lt1" bg2="dk1" tx2="lt2" accent1="accent1" accent2="accent2" accent3="accent3" accent4="accent4" accent5="accent5" accent6="accent6" hlink="hlink" folHlink="folHlink"/>
    </a:extraClrScheme>
    <a:extraClrScheme>
      <a:clrScheme name="1_Proposal 5">
        <a:dk1>
          <a:srgbClr val="002F2E"/>
        </a:dk1>
        <a:lt1>
          <a:srgbClr val="FFFFFF"/>
        </a:lt1>
        <a:dk2>
          <a:srgbClr val="008080"/>
        </a:dk2>
        <a:lt2>
          <a:srgbClr val="FFFFCC"/>
        </a:lt2>
        <a:accent1>
          <a:srgbClr val="0E6A52"/>
        </a:accent1>
        <a:accent2>
          <a:srgbClr val="3553A7"/>
        </a:accent2>
        <a:accent3>
          <a:srgbClr val="AAC0C0"/>
        </a:accent3>
        <a:accent4>
          <a:srgbClr val="DADADA"/>
        </a:accent4>
        <a:accent5>
          <a:srgbClr val="AAB9B3"/>
        </a:accent5>
        <a:accent6>
          <a:srgbClr val="2F4A97"/>
        </a:accent6>
        <a:hlink>
          <a:srgbClr val="1ACE9F"/>
        </a:hlink>
        <a:folHlink>
          <a:srgbClr val="B5B5FF"/>
        </a:folHlink>
      </a:clrScheme>
      <a:clrMap bg1="dk2" tx1="lt1" bg2="dk1" tx2="lt2" accent1="accent1" accent2="accent2" accent3="accent3" accent4="accent4" accent5="accent5" accent6="accent6" hlink="hlink" folHlink="folHlink"/>
    </a:extraClrScheme>
    <a:extraClrScheme>
      <a:clrScheme name="1_Proposal 6">
        <a:dk1>
          <a:srgbClr val="000000"/>
        </a:dk1>
        <a:lt1>
          <a:srgbClr val="E3FFFF"/>
        </a:lt1>
        <a:dk2>
          <a:srgbClr val="4400A8"/>
        </a:dk2>
        <a:lt2>
          <a:srgbClr val="005452"/>
        </a:lt2>
        <a:accent1>
          <a:srgbClr val="92CAC9"/>
        </a:accent1>
        <a:accent2>
          <a:srgbClr val="009999"/>
        </a:accent2>
        <a:accent3>
          <a:srgbClr val="EFFFFF"/>
        </a:accent3>
        <a:accent4>
          <a:srgbClr val="000000"/>
        </a:accent4>
        <a:accent5>
          <a:srgbClr val="C7E1E1"/>
        </a:accent5>
        <a:accent6>
          <a:srgbClr val="008A8A"/>
        </a:accent6>
        <a:hlink>
          <a:srgbClr val="187C16"/>
        </a:hlink>
        <a:folHlink>
          <a:srgbClr val="6600FF"/>
        </a:folHlink>
      </a:clrScheme>
      <a:clrMap bg1="lt1" tx1="dk1" bg2="lt2" tx2="dk2" accent1="accent1" accent2="accent2" accent3="accent3" accent4="accent4" accent5="accent5" accent6="accent6" hlink="hlink" folHlink="folHlink"/>
    </a:extraClrScheme>
    <a:extraClrScheme>
      <a:clrScheme name="1_Proposal 7">
        <a:dk1>
          <a:srgbClr val="000000"/>
        </a:dk1>
        <a:lt1>
          <a:srgbClr val="CCFF99"/>
        </a:lt1>
        <a:dk2>
          <a:srgbClr val="CC99FF"/>
        </a:dk2>
        <a:lt2>
          <a:srgbClr val="1B3600"/>
        </a:lt2>
        <a:accent1>
          <a:srgbClr val="009900"/>
        </a:accent1>
        <a:accent2>
          <a:srgbClr val="B7CA02"/>
        </a:accent2>
        <a:accent3>
          <a:srgbClr val="E2FFCA"/>
        </a:accent3>
        <a:accent4>
          <a:srgbClr val="000000"/>
        </a:accent4>
        <a:accent5>
          <a:srgbClr val="AACAAA"/>
        </a:accent5>
        <a:accent6>
          <a:srgbClr val="A6B702"/>
        </a:accent6>
        <a:hlink>
          <a:srgbClr val="FFCC00"/>
        </a:hlink>
        <a:folHlink>
          <a:srgbClr val="FF9900"/>
        </a:folHlink>
      </a:clrScheme>
      <a:clrMap bg1="lt1" tx1="dk1" bg2="lt2" tx2="dk2" accent1="accent1" accent2="accent2" accent3="accent3" accent4="accent4" accent5="accent5" accent6="accent6" hlink="hlink" folHlink="folHlink"/>
    </a:extraClrScheme>
    <a:extraClrScheme>
      <a:clrScheme name="1_Proposal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7374</TotalTime>
  <Words>638</Words>
  <Application>Microsoft Office PowerPoint</Application>
  <PresentationFormat>On-screen Show (4:3)</PresentationFormat>
  <Paragraphs>86</Paragraphs>
  <Slides>9</Slides>
  <Notes>9</Notes>
  <HiddenSlides>0</HiddenSlides>
  <MMClips>0</MMClips>
  <ScaleCrop>false</ScaleCrop>
  <HeadingPairs>
    <vt:vector size="4" baseType="variant">
      <vt:variant>
        <vt:lpstr>Theme</vt:lpstr>
      </vt:variant>
      <vt:variant>
        <vt:i4>4</vt:i4>
      </vt:variant>
      <vt:variant>
        <vt:lpstr>Slide Titles</vt:lpstr>
      </vt:variant>
      <vt:variant>
        <vt:i4>9</vt:i4>
      </vt:variant>
    </vt:vector>
  </HeadingPairs>
  <TitlesOfParts>
    <vt:vector size="13" baseType="lpstr">
      <vt:lpstr>1_Proposal</vt:lpstr>
      <vt:lpstr>Default Design</vt:lpstr>
      <vt:lpstr>1_Default Design</vt:lpstr>
      <vt:lpstr>2_Default Design</vt:lpstr>
      <vt:lpstr>JASPERS Networking Platform  EU funded Public Transport - Organisation and Contracts  Background and Introduction</vt:lpstr>
      <vt:lpstr>Purpose of the workshop</vt:lpstr>
      <vt:lpstr>JASPERS context</vt:lpstr>
      <vt:lpstr>JASPERS context</vt:lpstr>
      <vt:lpstr>Relevant JASPERS activities and projects</vt:lpstr>
      <vt:lpstr>Presentation of the agenda</vt:lpstr>
      <vt:lpstr>Organisation of the workshop</vt:lpstr>
      <vt:lpstr>Colour for the day?</vt:lpstr>
      <vt:lpstr>PowerPoint Presentation</vt:lpstr>
    </vt:vector>
  </TitlesOfParts>
  <Company>BEI | EIB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JASPERS Networking Platform 2014</dc:title>
  <dc:creator>m.marra@eib.org</dc:creator>
  <cp:lastModifiedBy>SCHNEIDER Joachim</cp:lastModifiedBy>
  <cp:revision>778</cp:revision>
  <cp:lastPrinted>2015-05-27T06:43:34Z</cp:lastPrinted>
  <dcterms:created xsi:type="dcterms:W3CDTF">2008-09-10T15:44:12Z</dcterms:created>
  <dcterms:modified xsi:type="dcterms:W3CDTF">2015-05-27T08:27:51Z</dcterms:modified>
</cp:coreProperties>
</file>